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62" r:id="rId4"/>
    <p:sldId id="263" r:id="rId5"/>
    <p:sldId id="261" r:id="rId6"/>
    <p:sldId id="258"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82" autoAdjust="0"/>
    <p:restoredTop sz="94128" autoAdjust="0"/>
  </p:normalViewPr>
  <p:slideViewPr>
    <p:cSldViewPr>
      <p:cViewPr>
        <p:scale>
          <a:sx n="68" d="100"/>
          <a:sy n="68" d="100"/>
        </p:scale>
        <p:origin x="-112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056C9-7AD4-4546-B384-723E01F81D25}" type="doc">
      <dgm:prSet loTypeId="urn:microsoft.com/office/officeart/2005/8/layout/matrix1" loCatId="matrix" qsTypeId="urn:microsoft.com/office/officeart/2005/8/quickstyle/3d7" qsCatId="3D" csTypeId="urn:microsoft.com/office/officeart/2005/8/colors/colorful1" csCatId="colorful" phldr="1"/>
      <dgm:spPr/>
      <dgm:t>
        <a:bodyPr/>
        <a:lstStyle/>
        <a:p>
          <a:endParaRPr lang="en-IN"/>
        </a:p>
      </dgm:t>
    </dgm:pt>
    <dgm:pt modelId="{77064680-33D2-4870-A875-CC5DFF80F134}">
      <dgm:prSet phldrT="[Text]"/>
      <dgm:spPr/>
      <dgm:t>
        <a:bodyPr/>
        <a:lstStyle/>
        <a:p>
          <a:r>
            <a:rPr lang="en-IN" dirty="0" smtClean="0"/>
            <a:t>CRAZY PIRATES</a:t>
          </a:r>
          <a:endParaRPr lang="en-IN" dirty="0"/>
        </a:p>
      </dgm:t>
    </dgm:pt>
    <dgm:pt modelId="{BC8CEE7D-87DF-4EEB-B8D2-386BC2E6352C}" type="parTrans" cxnId="{4AA7D38A-690D-4FF0-B39F-AA6F0D460164}">
      <dgm:prSet/>
      <dgm:spPr/>
      <dgm:t>
        <a:bodyPr/>
        <a:lstStyle/>
        <a:p>
          <a:endParaRPr lang="en-IN"/>
        </a:p>
      </dgm:t>
    </dgm:pt>
    <dgm:pt modelId="{A7B0E74E-33EA-4D14-A3A2-C927E37ECB67}" type="sibTrans" cxnId="{4AA7D38A-690D-4FF0-B39F-AA6F0D460164}">
      <dgm:prSet/>
      <dgm:spPr/>
      <dgm:t>
        <a:bodyPr/>
        <a:lstStyle/>
        <a:p>
          <a:endParaRPr lang="en-IN"/>
        </a:p>
      </dgm:t>
    </dgm:pt>
    <dgm:pt modelId="{92FD13D3-28E9-46FD-8D6C-4C9FB6A50F2B}">
      <dgm:prSet phldrT="[Text]"/>
      <dgm:spPr/>
      <dgm:t>
        <a:bodyPr/>
        <a:lstStyle/>
        <a:p>
          <a:r>
            <a:rPr lang="en-IN" dirty="0" smtClean="0"/>
            <a:t>500</a:t>
          </a:r>
        </a:p>
        <a:p>
          <a:r>
            <a:rPr lang="en-IN" dirty="0" smtClean="0"/>
            <a:t>MEMBERS </a:t>
          </a:r>
          <a:endParaRPr lang="en-IN" dirty="0"/>
        </a:p>
      </dgm:t>
    </dgm:pt>
    <dgm:pt modelId="{9A35F3BB-679D-468E-ABD8-3A66D1777927}" type="parTrans" cxnId="{7EA18C32-83F7-44BF-B23B-94B6961AF1AF}">
      <dgm:prSet/>
      <dgm:spPr/>
      <dgm:t>
        <a:bodyPr/>
        <a:lstStyle/>
        <a:p>
          <a:endParaRPr lang="en-IN"/>
        </a:p>
      </dgm:t>
    </dgm:pt>
    <dgm:pt modelId="{273BD7D8-5ED5-42C9-BE02-2BC3968A3CD3}" type="sibTrans" cxnId="{7EA18C32-83F7-44BF-B23B-94B6961AF1AF}">
      <dgm:prSet/>
      <dgm:spPr/>
      <dgm:t>
        <a:bodyPr/>
        <a:lstStyle/>
        <a:p>
          <a:endParaRPr lang="en-IN"/>
        </a:p>
      </dgm:t>
    </dgm:pt>
    <dgm:pt modelId="{07F1EAB0-4269-4300-85AB-426DEDD686BB}">
      <dgm:prSet phldrT="[Text]"/>
      <dgm:spPr/>
      <dgm:t>
        <a:bodyPr/>
        <a:lstStyle/>
        <a:p>
          <a:r>
            <a:rPr lang="en-IN" dirty="0" smtClean="0">
              <a:solidFill>
                <a:schemeClr val="bg1"/>
              </a:solidFill>
            </a:rPr>
            <a:t>10 </a:t>
          </a:r>
        </a:p>
        <a:p>
          <a:r>
            <a:rPr lang="en-IN" dirty="0" smtClean="0">
              <a:solidFill>
                <a:schemeClr val="bg1"/>
              </a:solidFill>
            </a:rPr>
            <a:t>TEAMS</a:t>
          </a:r>
          <a:r>
            <a:rPr lang="en-IN" dirty="0" smtClean="0"/>
            <a:t> </a:t>
          </a:r>
        </a:p>
      </dgm:t>
    </dgm:pt>
    <dgm:pt modelId="{F1776A8B-B934-4DD9-B99E-18A99E5BA848}" type="parTrans" cxnId="{ADCD518F-B4DD-45CC-BF86-815AE9B9E72B}">
      <dgm:prSet/>
      <dgm:spPr/>
      <dgm:t>
        <a:bodyPr/>
        <a:lstStyle/>
        <a:p>
          <a:endParaRPr lang="en-IN"/>
        </a:p>
      </dgm:t>
    </dgm:pt>
    <dgm:pt modelId="{5362114D-27D4-4E82-A467-F32679F9BD36}" type="sibTrans" cxnId="{ADCD518F-B4DD-45CC-BF86-815AE9B9E72B}">
      <dgm:prSet/>
      <dgm:spPr/>
      <dgm:t>
        <a:bodyPr/>
        <a:lstStyle/>
        <a:p>
          <a:endParaRPr lang="en-IN"/>
        </a:p>
      </dgm:t>
    </dgm:pt>
    <dgm:pt modelId="{8857A82D-36B1-488A-B204-6857CD55C2F7}">
      <dgm:prSet phldrT="[Text]"/>
      <dgm:spPr/>
      <dgm:t>
        <a:bodyPr/>
        <a:lstStyle/>
        <a:p>
          <a:r>
            <a:rPr lang="en-IN" dirty="0" smtClean="0"/>
            <a:t>110 </a:t>
          </a:r>
        </a:p>
        <a:p>
          <a:r>
            <a:rPr lang="en-IN" dirty="0" smtClean="0"/>
            <a:t>PLAYERS </a:t>
          </a:r>
          <a:endParaRPr lang="en-IN" dirty="0"/>
        </a:p>
      </dgm:t>
    </dgm:pt>
    <dgm:pt modelId="{23921842-6413-471F-AE6E-554510DCB3DA}" type="parTrans" cxnId="{924558FB-BB74-4AC2-AA92-1F53AEEF2E30}">
      <dgm:prSet/>
      <dgm:spPr/>
      <dgm:t>
        <a:bodyPr/>
        <a:lstStyle/>
        <a:p>
          <a:endParaRPr lang="en-IN"/>
        </a:p>
      </dgm:t>
    </dgm:pt>
    <dgm:pt modelId="{9B7DF4A6-D440-41F3-A515-0D903ADE0B27}" type="sibTrans" cxnId="{924558FB-BB74-4AC2-AA92-1F53AEEF2E30}">
      <dgm:prSet/>
      <dgm:spPr/>
      <dgm:t>
        <a:bodyPr/>
        <a:lstStyle/>
        <a:p>
          <a:endParaRPr lang="en-IN"/>
        </a:p>
      </dgm:t>
    </dgm:pt>
    <dgm:pt modelId="{10F36141-CB6C-4483-8291-3073EC3F0680}">
      <dgm:prSet phldrT="[Text]"/>
      <dgm:spPr/>
      <dgm:t>
        <a:bodyPr/>
        <a:lstStyle/>
        <a:p>
          <a:r>
            <a:rPr lang="en-IN" dirty="0" smtClean="0"/>
            <a:t>5000+ SUPPORTERS </a:t>
          </a:r>
          <a:endParaRPr lang="en-IN" dirty="0"/>
        </a:p>
      </dgm:t>
    </dgm:pt>
    <dgm:pt modelId="{D04338DB-7A87-4AC0-B4B2-812440FF91EB}" type="parTrans" cxnId="{306F87DD-2F42-433C-A21A-A174D0048304}">
      <dgm:prSet/>
      <dgm:spPr/>
      <dgm:t>
        <a:bodyPr/>
        <a:lstStyle/>
        <a:p>
          <a:endParaRPr lang="en-IN"/>
        </a:p>
      </dgm:t>
    </dgm:pt>
    <dgm:pt modelId="{48A57114-3067-42BB-8450-5B603E617DDD}" type="sibTrans" cxnId="{306F87DD-2F42-433C-A21A-A174D0048304}">
      <dgm:prSet/>
      <dgm:spPr/>
      <dgm:t>
        <a:bodyPr/>
        <a:lstStyle/>
        <a:p>
          <a:endParaRPr lang="en-IN"/>
        </a:p>
      </dgm:t>
    </dgm:pt>
    <dgm:pt modelId="{9160B99A-FD14-4833-9BE0-D57D89C2E81F}" type="pres">
      <dgm:prSet presAssocID="{6C0056C9-7AD4-4546-B384-723E01F81D25}" presName="diagram" presStyleCnt="0">
        <dgm:presLayoutVars>
          <dgm:chMax val="1"/>
          <dgm:dir/>
          <dgm:animLvl val="ctr"/>
          <dgm:resizeHandles val="exact"/>
        </dgm:presLayoutVars>
      </dgm:prSet>
      <dgm:spPr/>
      <dgm:t>
        <a:bodyPr/>
        <a:lstStyle/>
        <a:p>
          <a:endParaRPr lang="en-IN"/>
        </a:p>
      </dgm:t>
    </dgm:pt>
    <dgm:pt modelId="{280A5ABF-B55B-4008-BF70-5D059D266F41}" type="pres">
      <dgm:prSet presAssocID="{6C0056C9-7AD4-4546-B384-723E01F81D25}" presName="matrix" presStyleCnt="0"/>
      <dgm:spPr/>
    </dgm:pt>
    <dgm:pt modelId="{F45758EE-F2A5-4558-8AD4-11AA8FE32E18}" type="pres">
      <dgm:prSet presAssocID="{6C0056C9-7AD4-4546-B384-723E01F81D25}" presName="tile1" presStyleLbl="node1" presStyleIdx="0" presStyleCnt="4"/>
      <dgm:spPr/>
      <dgm:t>
        <a:bodyPr/>
        <a:lstStyle/>
        <a:p>
          <a:endParaRPr lang="en-IN"/>
        </a:p>
      </dgm:t>
    </dgm:pt>
    <dgm:pt modelId="{25C84E37-E008-46BE-BCB7-BBA6296C5A61}" type="pres">
      <dgm:prSet presAssocID="{6C0056C9-7AD4-4546-B384-723E01F81D25}" presName="tile1text" presStyleLbl="node1" presStyleIdx="0" presStyleCnt="4">
        <dgm:presLayoutVars>
          <dgm:chMax val="0"/>
          <dgm:chPref val="0"/>
          <dgm:bulletEnabled val="1"/>
        </dgm:presLayoutVars>
      </dgm:prSet>
      <dgm:spPr/>
      <dgm:t>
        <a:bodyPr/>
        <a:lstStyle/>
        <a:p>
          <a:endParaRPr lang="en-IN"/>
        </a:p>
      </dgm:t>
    </dgm:pt>
    <dgm:pt modelId="{C1AB4283-AA90-4090-A2BD-E3057B78B14C}" type="pres">
      <dgm:prSet presAssocID="{6C0056C9-7AD4-4546-B384-723E01F81D25}" presName="tile2" presStyleLbl="node1" presStyleIdx="1" presStyleCnt="4" custLinFactNeighborX="-2703" custLinFactNeighborY="4339"/>
      <dgm:spPr/>
      <dgm:t>
        <a:bodyPr/>
        <a:lstStyle/>
        <a:p>
          <a:endParaRPr lang="en-IN"/>
        </a:p>
      </dgm:t>
    </dgm:pt>
    <dgm:pt modelId="{A73D722B-E05F-4B60-8F7E-23FA9774B7D0}" type="pres">
      <dgm:prSet presAssocID="{6C0056C9-7AD4-4546-B384-723E01F81D25}" presName="tile2text" presStyleLbl="node1" presStyleIdx="1" presStyleCnt="4">
        <dgm:presLayoutVars>
          <dgm:chMax val="0"/>
          <dgm:chPref val="0"/>
          <dgm:bulletEnabled val="1"/>
        </dgm:presLayoutVars>
      </dgm:prSet>
      <dgm:spPr/>
      <dgm:t>
        <a:bodyPr/>
        <a:lstStyle/>
        <a:p>
          <a:endParaRPr lang="en-IN"/>
        </a:p>
      </dgm:t>
    </dgm:pt>
    <dgm:pt modelId="{0D1F9FFE-7904-4712-82B8-C149DDFC3424}" type="pres">
      <dgm:prSet presAssocID="{6C0056C9-7AD4-4546-B384-723E01F81D25}" presName="tile3" presStyleLbl="node1" presStyleIdx="2" presStyleCnt="4"/>
      <dgm:spPr/>
      <dgm:t>
        <a:bodyPr/>
        <a:lstStyle/>
        <a:p>
          <a:endParaRPr lang="en-IN"/>
        </a:p>
      </dgm:t>
    </dgm:pt>
    <dgm:pt modelId="{6AD4114D-9F24-4B9C-B951-6FBB644C53CF}" type="pres">
      <dgm:prSet presAssocID="{6C0056C9-7AD4-4546-B384-723E01F81D25}" presName="tile3text" presStyleLbl="node1" presStyleIdx="2" presStyleCnt="4">
        <dgm:presLayoutVars>
          <dgm:chMax val="0"/>
          <dgm:chPref val="0"/>
          <dgm:bulletEnabled val="1"/>
        </dgm:presLayoutVars>
      </dgm:prSet>
      <dgm:spPr/>
      <dgm:t>
        <a:bodyPr/>
        <a:lstStyle/>
        <a:p>
          <a:endParaRPr lang="en-IN"/>
        </a:p>
      </dgm:t>
    </dgm:pt>
    <dgm:pt modelId="{43576CFA-9E26-4B70-9DC3-5904BE70C768}" type="pres">
      <dgm:prSet presAssocID="{6C0056C9-7AD4-4546-B384-723E01F81D25}" presName="tile4" presStyleLbl="node1" presStyleIdx="3" presStyleCnt="4"/>
      <dgm:spPr/>
      <dgm:t>
        <a:bodyPr/>
        <a:lstStyle/>
        <a:p>
          <a:endParaRPr lang="en-IN"/>
        </a:p>
      </dgm:t>
    </dgm:pt>
    <dgm:pt modelId="{1506D198-55A9-4A8A-9201-3DDD28A28B8B}" type="pres">
      <dgm:prSet presAssocID="{6C0056C9-7AD4-4546-B384-723E01F81D25}" presName="tile4text" presStyleLbl="node1" presStyleIdx="3" presStyleCnt="4">
        <dgm:presLayoutVars>
          <dgm:chMax val="0"/>
          <dgm:chPref val="0"/>
          <dgm:bulletEnabled val="1"/>
        </dgm:presLayoutVars>
      </dgm:prSet>
      <dgm:spPr/>
      <dgm:t>
        <a:bodyPr/>
        <a:lstStyle/>
        <a:p>
          <a:endParaRPr lang="en-IN"/>
        </a:p>
      </dgm:t>
    </dgm:pt>
    <dgm:pt modelId="{BE5936FD-E964-4064-A597-E50CC791461A}" type="pres">
      <dgm:prSet presAssocID="{6C0056C9-7AD4-4546-B384-723E01F81D25}" presName="centerTile" presStyleLbl="fgShp" presStyleIdx="0" presStyleCnt="1">
        <dgm:presLayoutVars>
          <dgm:chMax val="0"/>
          <dgm:chPref val="0"/>
        </dgm:presLayoutVars>
      </dgm:prSet>
      <dgm:spPr/>
      <dgm:t>
        <a:bodyPr/>
        <a:lstStyle/>
        <a:p>
          <a:endParaRPr lang="en-IN"/>
        </a:p>
      </dgm:t>
    </dgm:pt>
  </dgm:ptLst>
  <dgm:cxnLst>
    <dgm:cxn modelId="{3A058706-999A-4B8B-8A49-8E864711FC04}" type="presOf" srcId="{77064680-33D2-4870-A875-CC5DFF80F134}" destId="{BE5936FD-E964-4064-A597-E50CC791461A}" srcOrd="0" destOrd="0" presId="urn:microsoft.com/office/officeart/2005/8/layout/matrix1"/>
    <dgm:cxn modelId="{924558FB-BB74-4AC2-AA92-1F53AEEF2E30}" srcId="{77064680-33D2-4870-A875-CC5DFF80F134}" destId="{8857A82D-36B1-488A-B204-6857CD55C2F7}" srcOrd="2" destOrd="0" parTransId="{23921842-6413-471F-AE6E-554510DCB3DA}" sibTransId="{9B7DF4A6-D440-41F3-A515-0D903ADE0B27}"/>
    <dgm:cxn modelId="{7EA18C32-83F7-44BF-B23B-94B6961AF1AF}" srcId="{77064680-33D2-4870-A875-CC5DFF80F134}" destId="{92FD13D3-28E9-46FD-8D6C-4C9FB6A50F2B}" srcOrd="0" destOrd="0" parTransId="{9A35F3BB-679D-468E-ABD8-3A66D1777927}" sibTransId="{273BD7D8-5ED5-42C9-BE02-2BC3968A3CD3}"/>
    <dgm:cxn modelId="{4AA7D38A-690D-4FF0-B39F-AA6F0D460164}" srcId="{6C0056C9-7AD4-4546-B384-723E01F81D25}" destId="{77064680-33D2-4870-A875-CC5DFF80F134}" srcOrd="0" destOrd="0" parTransId="{BC8CEE7D-87DF-4EEB-B8D2-386BC2E6352C}" sibTransId="{A7B0E74E-33EA-4D14-A3A2-C927E37ECB67}"/>
    <dgm:cxn modelId="{0CA9656F-18A0-4BEA-8F04-DEABE27E3B4C}" type="presOf" srcId="{10F36141-CB6C-4483-8291-3073EC3F0680}" destId="{43576CFA-9E26-4B70-9DC3-5904BE70C768}" srcOrd="0" destOrd="0" presId="urn:microsoft.com/office/officeart/2005/8/layout/matrix1"/>
    <dgm:cxn modelId="{0A88B069-84CB-4975-BF60-1B96D8FD08D8}" type="presOf" srcId="{8857A82D-36B1-488A-B204-6857CD55C2F7}" destId="{6AD4114D-9F24-4B9C-B951-6FBB644C53CF}" srcOrd="1" destOrd="0" presId="urn:microsoft.com/office/officeart/2005/8/layout/matrix1"/>
    <dgm:cxn modelId="{5E838A55-951F-4DBC-A8AF-7D02BFF09132}" type="presOf" srcId="{10F36141-CB6C-4483-8291-3073EC3F0680}" destId="{1506D198-55A9-4A8A-9201-3DDD28A28B8B}" srcOrd="1" destOrd="0" presId="urn:microsoft.com/office/officeart/2005/8/layout/matrix1"/>
    <dgm:cxn modelId="{A81B3ACA-2CC7-41B6-90A3-4DD704870F16}" type="presOf" srcId="{07F1EAB0-4269-4300-85AB-426DEDD686BB}" destId="{C1AB4283-AA90-4090-A2BD-E3057B78B14C}" srcOrd="0" destOrd="0" presId="urn:microsoft.com/office/officeart/2005/8/layout/matrix1"/>
    <dgm:cxn modelId="{9AD5BDAD-E6DD-4D39-AE11-8912E6F53258}" type="presOf" srcId="{92FD13D3-28E9-46FD-8D6C-4C9FB6A50F2B}" destId="{F45758EE-F2A5-4558-8AD4-11AA8FE32E18}" srcOrd="0" destOrd="0" presId="urn:microsoft.com/office/officeart/2005/8/layout/matrix1"/>
    <dgm:cxn modelId="{187AA017-E7BA-4394-ADB0-56B4A1028F71}" type="presOf" srcId="{07F1EAB0-4269-4300-85AB-426DEDD686BB}" destId="{A73D722B-E05F-4B60-8F7E-23FA9774B7D0}" srcOrd="1" destOrd="0" presId="urn:microsoft.com/office/officeart/2005/8/layout/matrix1"/>
    <dgm:cxn modelId="{306F87DD-2F42-433C-A21A-A174D0048304}" srcId="{77064680-33D2-4870-A875-CC5DFF80F134}" destId="{10F36141-CB6C-4483-8291-3073EC3F0680}" srcOrd="3" destOrd="0" parTransId="{D04338DB-7A87-4AC0-B4B2-812440FF91EB}" sibTransId="{48A57114-3067-42BB-8450-5B603E617DDD}"/>
    <dgm:cxn modelId="{ADCD518F-B4DD-45CC-BF86-815AE9B9E72B}" srcId="{77064680-33D2-4870-A875-CC5DFF80F134}" destId="{07F1EAB0-4269-4300-85AB-426DEDD686BB}" srcOrd="1" destOrd="0" parTransId="{F1776A8B-B934-4DD9-B99E-18A99E5BA848}" sibTransId="{5362114D-27D4-4E82-A467-F32679F9BD36}"/>
    <dgm:cxn modelId="{FF87EEB3-A57A-477D-9C08-B8FA65ACB347}" type="presOf" srcId="{6C0056C9-7AD4-4546-B384-723E01F81D25}" destId="{9160B99A-FD14-4833-9BE0-D57D89C2E81F}" srcOrd="0" destOrd="0" presId="urn:microsoft.com/office/officeart/2005/8/layout/matrix1"/>
    <dgm:cxn modelId="{6D188F5C-42C4-4A0F-8D18-3E42AC9C6F02}" type="presOf" srcId="{8857A82D-36B1-488A-B204-6857CD55C2F7}" destId="{0D1F9FFE-7904-4712-82B8-C149DDFC3424}" srcOrd="0" destOrd="0" presId="urn:microsoft.com/office/officeart/2005/8/layout/matrix1"/>
    <dgm:cxn modelId="{20B8D24F-A914-4185-A995-B7C047DB56B3}" type="presOf" srcId="{92FD13D3-28E9-46FD-8D6C-4C9FB6A50F2B}" destId="{25C84E37-E008-46BE-BCB7-BBA6296C5A61}" srcOrd="1" destOrd="0" presId="urn:microsoft.com/office/officeart/2005/8/layout/matrix1"/>
    <dgm:cxn modelId="{654FD3A4-B7CF-413B-847D-BFADB2AFA69A}" type="presParOf" srcId="{9160B99A-FD14-4833-9BE0-D57D89C2E81F}" destId="{280A5ABF-B55B-4008-BF70-5D059D266F41}" srcOrd="0" destOrd="0" presId="urn:microsoft.com/office/officeart/2005/8/layout/matrix1"/>
    <dgm:cxn modelId="{598B207A-2FB7-40F6-AD9A-324CE36C5715}" type="presParOf" srcId="{280A5ABF-B55B-4008-BF70-5D059D266F41}" destId="{F45758EE-F2A5-4558-8AD4-11AA8FE32E18}" srcOrd="0" destOrd="0" presId="urn:microsoft.com/office/officeart/2005/8/layout/matrix1"/>
    <dgm:cxn modelId="{F9508B25-F3A8-470E-AB45-1E42EC82B8FF}" type="presParOf" srcId="{280A5ABF-B55B-4008-BF70-5D059D266F41}" destId="{25C84E37-E008-46BE-BCB7-BBA6296C5A61}" srcOrd="1" destOrd="0" presId="urn:microsoft.com/office/officeart/2005/8/layout/matrix1"/>
    <dgm:cxn modelId="{742F3F79-235E-4738-8C5B-48B4A03AEA89}" type="presParOf" srcId="{280A5ABF-B55B-4008-BF70-5D059D266F41}" destId="{C1AB4283-AA90-4090-A2BD-E3057B78B14C}" srcOrd="2" destOrd="0" presId="urn:microsoft.com/office/officeart/2005/8/layout/matrix1"/>
    <dgm:cxn modelId="{8D731692-FC15-4D2A-A815-45B0D10C6177}" type="presParOf" srcId="{280A5ABF-B55B-4008-BF70-5D059D266F41}" destId="{A73D722B-E05F-4B60-8F7E-23FA9774B7D0}" srcOrd="3" destOrd="0" presId="urn:microsoft.com/office/officeart/2005/8/layout/matrix1"/>
    <dgm:cxn modelId="{0BA0204C-7B45-4605-8DF9-B864EBFC84C5}" type="presParOf" srcId="{280A5ABF-B55B-4008-BF70-5D059D266F41}" destId="{0D1F9FFE-7904-4712-82B8-C149DDFC3424}" srcOrd="4" destOrd="0" presId="urn:microsoft.com/office/officeart/2005/8/layout/matrix1"/>
    <dgm:cxn modelId="{DEC5A45F-FD52-4D86-A5D5-762EF901E8C8}" type="presParOf" srcId="{280A5ABF-B55B-4008-BF70-5D059D266F41}" destId="{6AD4114D-9F24-4B9C-B951-6FBB644C53CF}" srcOrd="5" destOrd="0" presId="urn:microsoft.com/office/officeart/2005/8/layout/matrix1"/>
    <dgm:cxn modelId="{43C9B9D7-DC58-4F99-90F1-37C9518DD225}" type="presParOf" srcId="{280A5ABF-B55B-4008-BF70-5D059D266F41}" destId="{43576CFA-9E26-4B70-9DC3-5904BE70C768}" srcOrd="6" destOrd="0" presId="urn:microsoft.com/office/officeart/2005/8/layout/matrix1"/>
    <dgm:cxn modelId="{53530DA7-00E8-4015-9648-DBDF0A714A3A}" type="presParOf" srcId="{280A5ABF-B55B-4008-BF70-5D059D266F41}" destId="{1506D198-55A9-4A8A-9201-3DDD28A28B8B}" srcOrd="7" destOrd="0" presId="urn:microsoft.com/office/officeart/2005/8/layout/matrix1"/>
    <dgm:cxn modelId="{F91F68E7-AA4E-4874-8DB0-52F081532185}" type="presParOf" srcId="{9160B99A-FD14-4833-9BE0-D57D89C2E81F}" destId="{BE5936FD-E964-4064-A597-E50CC791461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758EE-F2A5-4558-8AD4-11AA8FE32E18}">
      <dsp:nvSpPr>
        <dsp:cNvPr id="0" name=""/>
        <dsp:cNvSpPr/>
      </dsp:nvSpPr>
      <dsp:spPr>
        <a:xfrm rot="16200000">
          <a:off x="552449" y="-552449"/>
          <a:ext cx="2286000" cy="3390900"/>
        </a:xfrm>
        <a:prstGeom prst="round1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IN" sz="3000" kern="1200" dirty="0" smtClean="0"/>
            <a:t>500</a:t>
          </a:r>
        </a:p>
        <a:p>
          <a:pPr lvl="0" algn="ctr" defTabSz="1333500">
            <a:lnSpc>
              <a:spcPct val="90000"/>
            </a:lnSpc>
            <a:spcBef>
              <a:spcPct val="0"/>
            </a:spcBef>
            <a:spcAft>
              <a:spcPct val="35000"/>
            </a:spcAft>
          </a:pPr>
          <a:r>
            <a:rPr lang="en-IN" sz="3000" kern="1200" dirty="0" smtClean="0"/>
            <a:t>MEMBERS </a:t>
          </a:r>
          <a:endParaRPr lang="en-IN" sz="3000" kern="1200" dirty="0"/>
        </a:p>
      </dsp:txBody>
      <dsp:txXfrm rot="5400000">
        <a:off x="-1" y="1"/>
        <a:ext cx="3390900" cy="1714500"/>
      </dsp:txXfrm>
    </dsp:sp>
    <dsp:sp modelId="{C1AB4283-AA90-4090-A2BD-E3057B78B14C}">
      <dsp:nvSpPr>
        <dsp:cNvPr id="0" name=""/>
        <dsp:cNvSpPr/>
      </dsp:nvSpPr>
      <dsp:spPr>
        <a:xfrm>
          <a:off x="3299243" y="99189"/>
          <a:ext cx="3390900" cy="2286000"/>
        </a:xfrm>
        <a:prstGeom prst="round1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IN" sz="3000" kern="1200" dirty="0" smtClean="0">
              <a:solidFill>
                <a:schemeClr val="bg1"/>
              </a:solidFill>
            </a:rPr>
            <a:t>10 </a:t>
          </a:r>
        </a:p>
        <a:p>
          <a:pPr lvl="0" algn="ctr" defTabSz="1333500">
            <a:lnSpc>
              <a:spcPct val="90000"/>
            </a:lnSpc>
            <a:spcBef>
              <a:spcPct val="0"/>
            </a:spcBef>
            <a:spcAft>
              <a:spcPct val="35000"/>
            </a:spcAft>
          </a:pPr>
          <a:r>
            <a:rPr lang="en-IN" sz="3000" kern="1200" dirty="0" smtClean="0">
              <a:solidFill>
                <a:schemeClr val="bg1"/>
              </a:solidFill>
            </a:rPr>
            <a:t>TEAMS</a:t>
          </a:r>
          <a:r>
            <a:rPr lang="en-IN" sz="3000" kern="1200" dirty="0" smtClean="0"/>
            <a:t> </a:t>
          </a:r>
        </a:p>
      </dsp:txBody>
      <dsp:txXfrm>
        <a:off x="3299243" y="99189"/>
        <a:ext cx="3390900" cy="1714500"/>
      </dsp:txXfrm>
    </dsp:sp>
    <dsp:sp modelId="{0D1F9FFE-7904-4712-82B8-C149DDFC3424}">
      <dsp:nvSpPr>
        <dsp:cNvPr id="0" name=""/>
        <dsp:cNvSpPr/>
      </dsp:nvSpPr>
      <dsp:spPr>
        <a:xfrm rot="10800000">
          <a:off x="0" y="2286000"/>
          <a:ext cx="3390900" cy="2286000"/>
        </a:xfrm>
        <a:prstGeom prst="round1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IN" sz="3000" kern="1200" dirty="0" smtClean="0"/>
            <a:t>110 </a:t>
          </a:r>
        </a:p>
        <a:p>
          <a:pPr lvl="0" algn="ctr" defTabSz="1333500">
            <a:lnSpc>
              <a:spcPct val="90000"/>
            </a:lnSpc>
            <a:spcBef>
              <a:spcPct val="0"/>
            </a:spcBef>
            <a:spcAft>
              <a:spcPct val="35000"/>
            </a:spcAft>
          </a:pPr>
          <a:r>
            <a:rPr lang="en-IN" sz="3000" kern="1200" dirty="0" smtClean="0"/>
            <a:t>PLAYERS </a:t>
          </a:r>
          <a:endParaRPr lang="en-IN" sz="3000" kern="1200" dirty="0"/>
        </a:p>
      </dsp:txBody>
      <dsp:txXfrm rot="10800000">
        <a:off x="0" y="2857500"/>
        <a:ext cx="3390900" cy="1714500"/>
      </dsp:txXfrm>
    </dsp:sp>
    <dsp:sp modelId="{43576CFA-9E26-4B70-9DC3-5904BE70C768}">
      <dsp:nvSpPr>
        <dsp:cNvPr id="0" name=""/>
        <dsp:cNvSpPr/>
      </dsp:nvSpPr>
      <dsp:spPr>
        <a:xfrm rot="5400000">
          <a:off x="3943350" y="1733550"/>
          <a:ext cx="2286000" cy="3390900"/>
        </a:xfrm>
        <a:prstGeom prst="round1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IN" sz="3000" kern="1200" dirty="0" smtClean="0"/>
            <a:t>5000+ SUPPORTERS </a:t>
          </a:r>
          <a:endParaRPr lang="en-IN" sz="3000" kern="1200" dirty="0"/>
        </a:p>
      </dsp:txBody>
      <dsp:txXfrm rot="-5400000">
        <a:off x="3390900" y="2857500"/>
        <a:ext cx="3390900" cy="1714500"/>
      </dsp:txXfrm>
    </dsp:sp>
    <dsp:sp modelId="{BE5936FD-E964-4064-A597-E50CC791461A}">
      <dsp:nvSpPr>
        <dsp:cNvPr id="0" name=""/>
        <dsp:cNvSpPr/>
      </dsp:nvSpPr>
      <dsp:spPr>
        <a:xfrm>
          <a:off x="2373629" y="1714500"/>
          <a:ext cx="2034540" cy="1143000"/>
        </a:xfrm>
        <a:prstGeom prst="roundRect">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IN" sz="3000" kern="1200" dirty="0" smtClean="0"/>
            <a:t>CRAZY PIRATES</a:t>
          </a:r>
          <a:endParaRPr lang="en-IN" sz="3000" kern="1200" dirty="0"/>
        </a:p>
      </dsp:txBody>
      <dsp:txXfrm>
        <a:off x="2429426" y="1770297"/>
        <a:ext cx="1922946" cy="1031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9/12/2018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carzy pirates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1"/>
            <a:ext cx="2627245"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rot="19128458">
            <a:off x="3974039" y="1091454"/>
            <a:ext cx="5648623" cy="669151"/>
          </a:xfrm>
        </p:spPr>
        <p:txBody>
          <a:bodyPr/>
          <a:lstStyle/>
          <a:p>
            <a:r>
              <a:rPr lang="en-IN" sz="4000" b="1" i="1" cap="none" dirty="0" smtClean="0">
                <a:ln w="1905">
                  <a:solidFill>
                    <a:schemeClr val="tx1"/>
                  </a:solidFill>
                </a:ln>
                <a:solidFill>
                  <a:schemeClr val="accent2"/>
                </a:solidFill>
                <a:effectLst>
                  <a:innerShdw blurRad="69850" dist="43180" dir="5400000">
                    <a:srgbClr val="000000">
                      <a:alpha val="65000"/>
                    </a:srgbClr>
                  </a:innerShdw>
                </a:effectLst>
              </a:rPr>
              <a:t>CRAZY PIRATES</a:t>
            </a:r>
            <a:endParaRPr lang="en-IN" sz="4000" b="1" i="1" cap="none" dirty="0">
              <a:ln w="1905">
                <a:solidFill>
                  <a:schemeClr val="tx1"/>
                </a:solidFill>
              </a:ln>
              <a:solidFill>
                <a:schemeClr val="accent2"/>
              </a:solidFill>
              <a:effectLst>
                <a:innerShdw blurRad="69850" dist="43180" dir="5400000">
                  <a:srgbClr val="000000">
                    <a:alpha val="65000"/>
                  </a:srgbClr>
                </a:innerShdw>
              </a:effectLst>
            </a:endParaRPr>
          </a:p>
        </p:txBody>
      </p:sp>
      <p:pic>
        <p:nvPicPr>
          <p:cNvPr id="1029"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71" b="83006" l="2799" r="99254">
                        <a14:foregroundMark x1="9981" y1="37219" x2="12034" y2="38202"/>
                        <a14:foregroundMark x1="15392" y1="34129" x2="15112" y2="38483"/>
                        <a14:foregroundMark x1="20896" y1="35393" x2="20802" y2="37781"/>
                        <a14:foregroundMark x1="23228" y1="32444" x2="25000" y2="34129"/>
                        <a14:foregroundMark x1="32276" y1="32444" x2="33302" y2="33006"/>
                        <a14:foregroundMark x1="37034" y1="33427" x2="37034" y2="33427"/>
                        <a14:foregroundMark x1="47108" y1="34129" x2="47108" y2="34129"/>
                        <a14:foregroundMark x1="51772" y1="35112" x2="51772" y2="35112"/>
                        <a14:foregroundMark x1="51679" y1="37360" x2="51679" y2="37360"/>
                        <a14:foregroundMark x1="55504" y1="34972" x2="55504" y2="34972"/>
                        <a14:foregroundMark x1="55410" y1="33287" x2="55410" y2="33287"/>
                        <a14:foregroundMark x1="59049" y1="34129" x2="59049" y2="34129"/>
                        <a14:foregroundMark x1="65485" y1="34551" x2="65485" y2="34551"/>
                        <a14:foregroundMark x1="72015" y1="31180" x2="72015" y2="31180"/>
                        <a14:foregroundMark x1="71455" y1="28933" x2="71455" y2="28933"/>
                        <a14:foregroundMark x1="72201" y1="27528" x2="72201" y2="27528"/>
                        <a14:foregroundMark x1="90205" y1="31742" x2="90205" y2="31742"/>
                        <a14:foregroundMark x1="6810" y1="50421" x2="6810" y2="50421"/>
                        <a14:foregroundMark x1="8022" y1="76826" x2="8022" y2="76826"/>
                        <a14:foregroundMark x1="14552" y1="75562" x2="14552" y2="75562"/>
                        <a14:foregroundMark x1="9422" y1="37640" x2="9422" y2="37640"/>
                        <a14:foregroundMark x1="22854" y1="31882" x2="22854" y2="31882"/>
                        <a14:foregroundMark x1="14459" y1="33006" x2="14459" y2="33006"/>
                        <a14:foregroundMark x1="31716" y1="32725" x2="31716" y2="32725"/>
                        <a14:foregroundMark x1="51959" y1="33848" x2="51959" y2="33848"/>
                        <a14:foregroundMark x1="51026" y1="33848" x2="51026" y2="33848"/>
                        <a14:foregroundMark x1="10541" y1="36517" x2="10541" y2="36517"/>
                        <a14:foregroundMark x1="11101" y1="36517" x2="11101" y2="36517"/>
                        <a14:foregroundMark x1="37593" y1="32444" x2="37593" y2="32444"/>
                        <a14:foregroundMark x1="36847" y1="32584" x2="36847" y2="32584"/>
                        <a14:foregroundMark x1="66045" y1="33427" x2="66045" y2="33427"/>
                        <a14:foregroundMark x1="64366" y1="34129" x2="64366" y2="34129"/>
                        <a14:foregroundMark x1="90672" y1="27949" x2="90672" y2="27949"/>
                        <a14:foregroundMark x1="91418" y1="31320" x2="91418" y2="31320"/>
                        <a14:foregroundMark x1="13806" y1="33989" x2="13806" y2="33989"/>
                        <a14:foregroundMark x1="15951" y1="33708" x2="16231" y2="33989"/>
                        <a14:foregroundMark x1="20149" y1="39326" x2="20056" y2="38764"/>
                        <a14:foregroundMark x1="19963" y1="36096" x2="20149" y2="35955"/>
                        <a14:foregroundMark x1="37966" y1="33287" x2="37593" y2="39466"/>
                        <a14:foregroundMark x1="42631" y1="31742" x2="42631" y2="35393"/>
                        <a14:foregroundMark x1="46455" y1="33146" x2="47015" y2="33006"/>
                        <a14:foregroundMark x1="47015" y1="36096" x2="47295" y2="37640"/>
                        <a14:foregroundMark x1="52705" y1="34831" x2="52705" y2="35253"/>
                        <a14:foregroundMark x1="52519" y1="34270" x2="52519" y2="34270"/>
                        <a14:foregroundMark x1="54757" y1="33287" x2="54757" y2="33287"/>
                        <a14:foregroundMark x1="53918" y1="34270" x2="53918" y2="34270"/>
                        <a14:foregroundMark x1="50840" y1="37219" x2="50840" y2="37219"/>
                        <a14:foregroundMark x1="58489" y1="34691" x2="58489" y2="34691"/>
                        <a14:foregroundMark x1="72948" y1="33427" x2="72948" y2="33427"/>
                        <a14:foregroundMark x1="76026" y1="32303" x2="76026" y2="32303"/>
                        <a14:foregroundMark x1="76866" y1="30899" x2="76866" y2="30899"/>
                        <a14:foregroundMark x1="75840" y1="31039" x2="75840" y2="31039"/>
                        <a14:foregroundMark x1="75373" y1="31320" x2="75373" y2="31320"/>
                        <a14:foregroundMark x1="75000" y1="32303" x2="75000" y2="32303"/>
                        <a14:foregroundMark x1="76399" y1="30478" x2="76399" y2="30478"/>
                        <a14:foregroundMark x1="89925" y1="28792" x2="89925" y2="28792"/>
                        <a14:foregroundMark x1="88433" y1="28933" x2="88433" y2="28933"/>
                        <a14:foregroundMark x1="85354" y1="33287" x2="85354" y2="33287"/>
                        <a14:foregroundMark x1="88993" y1="33989" x2="88993" y2="33989"/>
                        <a14:foregroundMark x1="91884" y1="33989" x2="91884" y2="33989"/>
                        <a14:foregroundMark x1="90672" y1="33006" x2="91604" y2="32584"/>
                        <a14:foregroundMark x1="89272" y1="31882" x2="89272" y2="31882"/>
                        <a14:foregroundMark x1="97015" y1="57584" x2="97015" y2="57584"/>
                        <a14:foregroundMark x1="97201" y1="73876" x2="97201" y2="73876"/>
                        <a14:foregroundMark x1="97948" y1="70646" x2="97948" y2="70646"/>
                        <a14:foregroundMark x1="98321" y1="69944" x2="98321" y2="69944"/>
                        <a14:foregroundMark x1="95616" y1="64185" x2="96175" y2="67556"/>
                        <a14:foregroundMark x1="96642" y1="71208" x2="95802" y2="80056"/>
                        <a14:foregroundMark x1="82929" y1="78230" x2="80690" y2="80337"/>
                        <a14:foregroundMark x1="93190" y1="65449" x2="93377" y2="72472"/>
                        <a14:foregroundMark x1="92631" y1="64185" x2="94496" y2="72893"/>
                        <a14:foregroundMark x1="93657" y1="70787" x2="93657" y2="70787"/>
                        <a14:foregroundMark x1="92817" y1="66152" x2="92817" y2="66152"/>
                        <a14:foregroundMark x1="36567" y1="35534" x2="36567" y2="35534"/>
                        <a14:foregroundMark x1="54757" y1="36517" x2="54757" y2="36517"/>
                        <a14:foregroundMark x1="23974" y1="32022" x2="23974" y2="32022"/>
                        <a14:foregroundMark x1="28172" y1="35674" x2="28172" y2="35674"/>
                        <a14:foregroundMark x1="37127" y1="32303" x2="37127" y2="32303"/>
                        <a14:foregroundMark x1="30690" y1="37781" x2="30690" y2="37781"/>
                        <a14:foregroundMark x1="25093" y1="36376" x2="25093" y2="36376"/>
                        <a14:foregroundMark x1="73321" y1="28371" x2="73321" y2="28371"/>
                        <a14:foregroundMark x1="64739" y1="33146" x2="64739" y2="33146"/>
                        <a14:foregroundMark x1="66138" y1="32444" x2="66138" y2="32444"/>
                        <a14:foregroundMark x1="11940" y1="36657" x2="11940" y2="36657"/>
                        <a14:foregroundMark x1="13060" y1="38343" x2="13060" y2="38343"/>
                        <a14:backgroundMark x1="5970" y1="35674" x2="5970" y2="35674"/>
                        <a14:backgroundMark x1="6343" y1="33006" x2="6343" y2="33006"/>
                        <a14:backgroundMark x1="7929" y1="38483" x2="7929" y2="38483"/>
                        <a14:backgroundMark x1="11194" y1="34972" x2="11194" y2="34972"/>
                        <a14:backgroundMark x1="12873" y1="36657" x2="12873" y2="36657"/>
                        <a14:backgroundMark x1="93750" y1="31039" x2="93750" y2="31039"/>
                        <a14:backgroundMark x1="92817" y1="32022" x2="92817" y2="32022"/>
                        <a14:backgroundMark x1="12966" y1="37219" x2="13153" y2="36798"/>
                        <a14:backgroundMark x1="16791" y1="33146" x2="17071" y2="33708"/>
                        <a14:backgroundMark x1="16604" y1="35112" x2="16791" y2="34691"/>
                        <a14:backgroundMark x1="18563" y1="38483" x2="19403" y2="37781"/>
                        <a14:backgroundMark x1="16978" y1="36938" x2="16978" y2="37360"/>
                        <a14:backgroundMark x1="16138" y1="38483" x2="16231" y2="37921"/>
                        <a14:backgroundMark x1="19776" y1="38062" x2="19869" y2="37781"/>
                        <a14:backgroundMark x1="24720" y1="32022" x2="25093" y2="32444"/>
                        <a14:backgroundMark x1="24813" y1="33848" x2="25093" y2="33989"/>
                        <a14:backgroundMark x1="34422" y1="34551" x2="34328" y2="34129"/>
                        <a14:backgroundMark x1="34888" y1="37360" x2="35448" y2="37500"/>
                        <a14:backgroundMark x1="35168" y1="34270" x2="35168" y2="35534"/>
                        <a14:backgroundMark x1="34422" y1="35534" x2="34888" y2="35815"/>
                        <a14:backgroundMark x1="33769" y1="35815" x2="34235" y2="35534"/>
                        <a14:backgroundMark x1="36007" y1="34831" x2="35914" y2="33989"/>
                        <a14:backgroundMark x1="38993" y1="36938" x2="39272" y2="35674"/>
                        <a14:backgroundMark x1="39272" y1="33848" x2="39925" y2="33708"/>
                        <a14:backgroundMark x1="40672" y1="33848" x2="40672" y2="34551"/>
                        <a14:backgroundMark x1="40299" y1="35253" x2="40765" y2="35534"/>
                        <a14:backgroundMark x1="40019" y1="36657" x2="40765" y2="36798"/>
                        <a14:backgroundMark x1="44496" y1="37360" x2="44310" y2="36096"/>
                        <a14:backgroundMark x1="48974" y1="34831" x2="48881" y2="36657"/>
                        <a14:backgroundMark x1="48228" y1="37360" x2="48228" y2="37360"/>
                        <a14:backgroundMark x1="45336" y1="37219" x2="45336" y2="37219"/>
                        <a14:backgroundMark x1="51213" y1="32865" x2="50280" y2="33006"/>
                        <a14:backgroundMark x1="53172" y1="33708" x2="53545" y2="35674"/>
                        <a14:backgroundMark x1="53731" y1="36657" x2="53731" y2="36657"/>
                        <a14:backgroundMark x1="53265" y1="38202" x2="53265" y2="38202"/>
                        <a14:backgroundMark x1="50093" y1="35955" x2="50093" y2="35955"/>
                        <a14:backgroundMark x1="50280" y1="38062" x2="50280" y2="38062"/>
                        <a14:backgroundMark x1="57463" y1="33287" x2="57276" y2="32725"/>
                        <a14:backgroundMark x1="57090" y1="36096" x2="57090" y2="36096"/>
                        <a14:backgroundMark x1="62500" y1="37640" x2="62500" y2="37640"/>
                        <a14:backgroundMark x1="62313" y1="35534" x2="62313" y2="35534"/>
                        <a14:backgroundMark x1="63060" y1="35534" x2="63153" y2="36938"/>
                        <a14:backgroundMark x1="68657" y1="34129" x2="68657" y2="34129"/>
                        <a14:backgroundMark x1="68284" y1="36236" x2="68284" y2="36236"/>
                        <a14:backgroundMark x1="67537" y1="37219" x2="67537" y2="37219"/>
                        <a14:backgroundMark x1="70522" y1="33989" x2="70522" y2="33989"/>
                        <a14:backgroundMark x1="74160" y1="31180" x2="74160" y2="31180"/>
                        <a14:backgroundMark x1="74347" y1="32865" x2="74347" y2="32865"/>
                        <a14:backgroundMark x1="78918" y1="33708" x2="78918" y2="33708"/>
                        <a14:backgroundMark x1="78825" y1="34551" x2="78825" y2="34551"/>
                        <a14:backgroundMark x1="82463" y1="32584" x2="82463" y2="32584"/>
                        <a14:backgroundMark x1="83022" y1="33848" x2="83022" y2="33848"/>
                        <a14:backgroundMark x1="83396" y1="35534" x2="83396" y2="35534"/>
                        <a14:backgroundMark x1="83396" y1="34691" x2="83396" y2="34691"/>
                        <a14:backgroundMark x1="88246" y1="33287" x2="88246" y2="33287"/>
                        <a14:backgroundMark x1="87780" y1="30197" x2="87780" y2="30197"/>
                        <a14:backgroundMark x1="88340" y1="30056" x2="88340" y2="30056"/>
                        <a14:backgroundMark x1="88526" y1="34129" x2="88713" y2="35815"/>
                        <a14:backgroundMark x1="88153" y1="35815" x2="88153" y2="36798"/>
                        <a14:backgroundMark x1="87966" y1="31461" x2="87966" y2="31461"/>
                        <a14:backgroundMark x1="89832" y1="35674" x2="89832" y2="35674"/>
                        <a14:backgroundMark x1="89552" y1="35112" x2="89552" y2="35112"/>
                        <a14:backgroundMark x1="89925" y1="34831" x2="89925" y2="34831"/>
                        <a14:backgroundMark x1="89272" y1="33989" x2="89272" y2="33989"/>
                        <a14:backgroundMark x1="89086" y1="33427" x2="89086" y2="33427"/>
                        <a14:backgroundMark x1="98601" y1="56039" x2="98601" y2="56039"/>
                        <a14:backgroundMark x1="98694" y1="57022" x2="98694" y2="57022"/>
                        <a14:backgroundMark x1="98414" y1="54916" x2="98414" y2="54916"/>
                        <a14:backgroundMark x1="98601" y1="60112" x2="98601" y2="60112"/>
                        <a14:backgroundMark x1="98321" y1="59270" x2="98321" y2="59270"/>
                        <a14:backgroundMark x1="98134" y1="61096" x2="98134" y2="61096"/>
                        <a14:backgroundMark x1="98787" y1="62921" x2="98787" y2="62921"/>
                        <a14:backgroundMark x1="98041" y1="62640" x2="98041" y2="62640"/>
                        <a14:backgroundMark x1="98601" y1="66994" x2="98974" y2="70365"/>
                        <a14:backgroundMark x1="98787" y1="72191" x2="99160" y2="77247"/>
                        <a14:backgroundMark x1="98228" y1="73736" x2="98228" y2="73736"/>
                        <a14:backgroundMark x1="98414" y1="72612" x2="98414" y2="72612"/>
                        <a14:backgroundMark x1="29944" y1="35815" x2="29944" y2="35815"/>
                        <a14:backgroundMark x1="26493" y1="37500" x2="26493" y2="37500"/>
                        <a14:backgroundMark x1="26493" y1="36517" x2="26493" y2="36517"/>
                        <a14:backgroundMark x1="74907" y1="30337" x2="74907" y2="30337"/>
                        <a14:backgroundMark x1="12687" y1="37500" x2="12687" y2="37500"/>
                        <a14:backgroundMark x1="12593" y1="38062" x2="12593" y2="38062"/>
                      </a14:backgroundRemoval>
                    </a14:imgEffect>
                  </a14:imgLayer>
                </a14:imgProps>
              </a:ext>
              <a:ext uri="{28A0092B-C50C-407E-A947-70E740481C1C}">
                <a14:useLocalDpi xmlns:a14="http://schemas.microsoft.com/office/drawing/2010/main" val="0"/>
              </a:ext>
            </a:extLst>
          </a:blip>
          <a:srcRect l="2" t="26157" r="-2"/>
          <a:stretch/>
        </p:blipFill>
        <p:spPr bwMode="auto">
          <a:xfrm rot="-120000">
            <a:off x="81232" y="3271687"/>
            <a:ext cx="9013470" cy="481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rot="19136431">
            <a:off x="5022358" y="586684"/>
            <a:ext cx="6511131" cy="329259"/>
          </a:xfrm>
        </p:spPr>
        <p:txBody>
          <a:bodyPr>
            <a:noAutofit/>
          </a:bodyPr>
          <a:lstStyle/>
          <a:p>
            <a:r>
              <a:rPr lang="en-IN" sz="2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#WEARECRAZY</a:t>
            </a:r>
            <a:endParaRPr lang="en-IN" sz="2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4" name="Picture 2" descr="F:\rugby\GRU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7787" y="228600"/>
            <a:ext cx="28803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4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Brief about us </a:t>
            </a:r>
            <a:endParaRPr lang="en-IN" dirty="0"/>
          </a:p>
        </p:txBody>
      </p:sp>
      <p:sp>
        <p:nvSpPr>
          <p:cNvPr id="3" name="Content Placeholder 2"/>
          <p:cNvSpPr>
            <a:spLocks noGrp="1"/>
          </p:cNvSpPr>
          <p:nvPr>
            <p:ph idx="1"/>
          </p:nvPr>
        </p:nvSpPr>
        <p:spPr>
          <a:xfrm>
            <a:off x="381000" y="1143000"/>
            <a:ext cx="7520940" cy="3579849"/>
          </a:xfrm>
        </p:spPr>
        <p:txBody>
          <a:bodyPr>
            <a:noAutofit/>
          </a:bodyPr>
          <a:lstStyle/>
          <a:p>
            <a:pPr>
              <a:buFont typeface="Arial" pitchFamily="34" charset="0"/>
              <a:buChar char="•"/>
            </a:pPr>
            <a:r>
              <a:rPr lang="en-US" sz="2000" dirty="0">
                <a:latin typeface="Arial" pitchFamily="34" charset="0"/>
                <a:cs typeface="Arial" pitchFamily="34" charset="0"/>
              </a:rPr>
              <a:t>Founded on 13th Jan 2015, we are a product of Pure Passion, Talent, Discipline and Determination. </a:t>
            </a:r>
            <a:endParaRPr lang="en-US" sz="2000" dirty="0" smtClean="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The club has been running for FOUR SEASONS now and in that time we have had over 1000 different young people use our training facilities, come along at our training sessions or play for one of our league tournaments held over the state</a:t>
            </a:r>
            <a:r>
              <a:rPr lang="en-US" sz="2000" dirty="0" smtClean="0">
                <a:latin typeface="Arial" pitchFamily="34" charset="0"/>
                <a:cs typeface="Arial" pitchFamily="34" charset="0"/>
              </a:rPr>
              <a:t>.</a:t>
            </a:r>
          </a:p>
          <a:p>
            <a:pPr>
              <a:buFont typeface="Arial" pitchFamily="34" charset="0"/>
              <a:buChar char="•"/>
            </a:pPr>
            <a:r>
              <a:rPr lang="en-US" sz="2000" dirty="0" smtClean="0">
                <a:latin typeface="Arial" pitchFamily="34" charset="0"/>
                <a:cs typeface="Arial" pitchFamily="34" charset="0"/>
              </a:rPr>
              <a:t>The </a:t>
            </a:r>
            <a:r>
              <a:rPr lang="en-US" sz="2000" dirty="0">
                <a:latin typeface="Arial" pitchFamily="34" charset="0"/>
                <a:cs typeface="Arial" pitchFamily="34" charset="0"/>
              </a:rPr>
              <a:t>aim is not to take a center stage in </a:t>
            </a:r>
            <a:r>
              <a:rPr lang="en-US" sz="2000" dirty="0" smtClean="0">
                <a:latin typeface="Arial" pitchFamily="34" charset="0"/>
                <a:cs typeface="Arial" pitchFamily="34" charset="0"/>
              </a:rPr>
              <a:t>Rugby, </a:t>
            </a:r>
            <a:r>
              <a:rPr lang="en-US" sz="2000" dirty="0">
                <a:latin typeface="Arial" pitchFamily="34" charset="0"/>
                <a:cs typeface="Arial" pitchFamily="34" charset="0"/>
              </a:rPr>
              <a:t>it is to do something with and for the local promising talent. </a:t>
            </a:r>
            <a:endParaRPr lang="en-US" sz="2000" dirty="0" smtClean="0">
              <a:latin typeface="Arial" pitchFamily="34" charset="0"/>
              <a:cs typeface="Arial" pitchFamily="34" charset="0"/>
            </a:endParaRPr>
          </a:p>
          <a:p>
            <a:pPr marL="0" indent="0"/>
            <a:endParaRPr lang="en-US" sz="2000" dirty="0" smtClean="0">
              <a:latin typeface="Arial" pitchFamily="34" charset="0"/>
              <a:cs typeface="Arial" pitchFamily="34" charset="0"/>
            </a:endParaRPr>
          </a:p>
        </p:txBody>
      </p:sp>
      <p:pic>
        <p:nvPicPr>
          <p:cNvPr id="4" name="Picture 3" descr="#CrazyPirates Logo.jpg"/>
          <p:cNvPicPr>
            <a:picLocks noChangeAspect="1"/>
          </p:cNvPicPr>
          <p:nvPr/>
        </p:nvPicPr>
        <p:blipFill>
          <a:blip r:embed="rId2" cstate="print"/>
          <a:stretch>
            <a:fillRect/>
          </a:stretch>
        </p:blipFill>
        <p:spPr>
          <a:xfrm>
            <a:off x="7522464" y="0"/>
            <a:ext cx="1621536" cy="1828800"/>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66687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45" y="228600"/>
            <a:ext cx="8230235" cy="1143635"/>
          </a:xfrm>
        </p:spPr>
        <p:txBody>
          <a:bodyPr/>
          <a:lstStyle/>
          <a:p>
            <a:pPr algn="l"/>
            <a:r>
              <a:rPr lang="en-US" b="1" i="1" dirty="0" smtClean="0">
                <a:latin typeface="Arial" pitchFamily="34" charset="0"/>
                <a:cs typeface="Arial" pitchFamily="34" charset="0"/>
              </a:rPr>
              <a:t>Our approach</a:t>
            </a:r>
            <a:endParaRPr lang="en-US" b="1" i="1" dirty="0">
              <a:latin typeface="Arial" pitchFamily="34" charset="0"/>
              <a:cs typeface="Arial" pitchFamily="34" charset="0"/>
            </a:endParaRPr>
          </a:p>
        </p:txBody>
      </p:sp>
      <p:pic>
        <p:nvPicPr>
          <p:cNvPr id="4" name="Picture 3" descr="#CrazyPirates Logo.jpg"/>
          <p:cNvPicPr>
            <a:picLocks noChangeAspect="1"/>
          </p:cNvPicPr>
          <p:nvPr/>
        </p:nvPicPr>
        <p:blipFill>
          <a:blip r:embed="rId2" cstate="print"/>
          <a:stretch>
            <a:fillRect/>
          </a:stretch>
        </p:blipFill>
        <p:spPr>
          <a:xfrm>
            <a:off x="7522464" y="13648"/>
            <a:ext cx="1621536" cy="1828800"/>
          </a:xfrm>
          <a:prstGeom prst="rect">
            <a:avLst/>
          </a:prstGeom>
          <a:effectLst>
            <a:reflection blurRad="6350" stA="50000" endA="300" endPos="90000" dir="5400000" sy="-100000" algn="bl" rotWithShape="0"/>
          </a:effectLst>
        </p:spPr>
      </p:pic>
      <p:sp>
        <p:nvSpPr>
          <p:cNvPr id="7" name="Content Placeholder 2"/>
          <p:cNvSpPr>
            <a:spLocks noGrp="1"/>
          </p:cNvSpPr>
          <p:nvPr>
            <p:ph idx="1"/>
          </p:nvPr>
        </p:nvSpPr>
        <p:spPr>
          <a:xfrm>
            <a:off x="457200" y="1676400"/>
            <a:ext cx="6477000" cy="3579849"/>
          </a:xfrm>
        </p:spPr>
        <p:txBody>
          <a:bodyPr>
            <a:normAutofit/>
          </a:bodyPr>
          <a:lstStyle/>
          <a:p>
            <a:r>
              <a:rPr lang="en-US" sz="2000" dirty="0">
                <a:latin typeface="Arial" pitchFamily="34" charset="0"/>
                <a:cs typeface="Arial" pitchFamily="34" charset="0"/>
              </a:rPr>
              <a:t>Personal interaction and scouting of pure and promising raw talent for the team to understand our vision and team values.</a:t>
            </a:r>
          </a:p>
          <a:p>
            <a:r>
              <a:rPr lang="en-US" sz="2000" dirty="0">
                <a:latin typeface="Arial" pitchFamily="34" charset="0"/>
                <a:cs typeface="Arial" pitchFamily="34" charset="0"/>
              </a:rPr>
              <a:t>We offer opportunities for both girls and boys to learn life skills through the medium of Rugby, we teach them the benefits of, among other things, team work, time management, respect, social responsibility and we try to develop a work ethic all within a safe and FUN environment.</a:t>
            </a:r>
            <a:endParaRPr lang="en-IN" sz="2000" dirty="0">
              <a:latin typeface="Arial" pitchFamily="34" charset="0"/>
              <a:cs typeface="Arial" pitchFamily="34" charset="0"/>
            </a:endParaRPr>
          </a:p>
          <a:p>
            <a:endParaRPr lang="en-IN" sz="2000" dirty="0">
              <a:latin typeface="Arial" pitchFamily="34" charset="0"/>
              <a:cs typeface="Arial" pitchFamily="34" charset="0"/>
            </a:endParaRPr>
          </a:p>
        </p:txBody>
      </p:sp>
    </p:spTree>
    <p:extLst>
      <p:ext uri="{BB962C8B-B14F-4D97-AF65-F5344CB8AC3E}">
        <p14:creationId xmlns:p14="http://schemas.microsoft.com/office/powerpoint/2010/main" val="252315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520940" cy="548640"/>
          </a:xfrm>
        </p:spPr>
        <p:txBody>
          <a:bodyPr/>
          <a:lstStyle/>
          <a:p>
            <a:r>
              <a:rPr lang="en-IN" b="1" i="1" dirty="0" smtClean="0">
                <a:latin typeface="Arial" pitchFamily="34" charset="0"/>
                <a:cs typeface="Arial" pitchFamily="34" charset="0"/>
              </a:rPr>
              <a:t>vision </a:t>
            </a:r>
            <a:endParaRPr lang="en-IN" b="1" i="1" dirty="0">
              <a:latin typeface="Arial" pitchFamily="34" charset="0"/>
              <a:cs typeface="Arial" pitchFamily="34" charset="0"/>
            </a:endParaRPr>
          </a:p>
        </p:txBody>
      </p:sp>
      <p:sp>
        <p:nvSpPr>
          <p:cNvPr id="4" name="Content Placeholder 3"/>
          <p:cNvSpPr>
            <a:spLocks noGrp="1"/>
          </p:cNvSpPr>
          <p:nvPr>
            <p:ph idx="1"/>
          </p:nvPr>
        </p:nvSpPr>
        <p:spPr>
          <a:xfrm>
            <a:off x="822960" y="1100629"/>
            <a:ext cx="7620000" cy="1475778"/>
          </a:xfrm>
        </p:spPr>
        <p:txBody>
          <a:bodyPr>
            <a:noAutofit/>
          </a:bodyPr>
          <a:lstStyle/>
          <a:p>
            <a:r>
              <a:rPr lang="en-IN" sz="2000" dirty="0" smtClean="0">
                <a:latin typeface="Arial" pitchFamily="34" charset="0"/>
                <a:cs typeface="Arial" pitchFamily="34" charset="0"/>
              </a:rPr>
              <a:t>To create a supportive environment where positive and competitive rugby can be played and enjoyed by all ages regardless of gender, culture, caste, politics or religion.</a:t>
            </a:r>
            <a:endParaRPr lang="en-IN" sz="2000" dirty="0">
              <a:latin typeface="Arial" pitchFamily="34" charset="0"/>
              <a:cs typeface="Arial" pitchFamily="34" charset="0"/>
            </a:endParaRPr>
          </a:p>
        </p:txBody>
      </p:sp>
      <p:sp>
        <p:nvSpPr>
          <p:cNvPr id="5" name="Content Placeholder 3"/>
          <p:cNvSpPr txBox="1">
            <a:spLocks/>
          </p:cNvSpPr>
          <p:nvPr/>
        </p:nvSpPr>
        <p:spPr>
          <a:xfrm>
            <a:off x="1623060" y="2895600"/>
            <a:ext cx="6814668" cy="1752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IN" sz="2000" dirty="0" smtClean="0">
                <a:latin typeface="Arial" pitchFamily="34" charset="0"/>
                <a:cs typeface="Arial" pitchFamily="34" charset="0"/>
              </a:rPr>
              <a:t> Nurture our players to ensure excellent retention levels by developing individuals with discipline and respect for each other on and off the field, outstanding performance, effective coaching, remarkable team work and good facilities.</a:t>
            </a:r>
            <a:endParaRPr lang="en-IN" sz="2000" dirty="0">
              <a:latin typeface="Arial" pitchFamily="34" charset="0"/>
              <a:cs typeface="Arial" pitchFamily="34" charset="0"/>
            </a:endParaRPr>
          </a:p>
        </p:txBody>
      </p:sp>
      <p:sp>
        <p:nvSpPr>
          <p:cNvPr id="6" name="Title 1"/>
          <p:cNvSpPr txBox="1">
            <a:spLocks/>
          </p:cNvSpPr>
          <p:nvPr/>
        </p:nvSpPr>
        <p:spPr>
          <a:xfrm>
            <a:off x="1623060" y="235969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IN" b="1" i="1" dirty="0" smtClean="0">
                <a:latin typeface="Arial" pitchFamily="34" charset="0"/>
                <a:cs typeface="Arial" pitchFamily="34" charset="0"/>
              </a:rPr>
              <a:t>mission</a:t>
            </a:r>
            <a:endParaRPr lang="en-IN" b="1" i="1" dirty="0">
              <a:latin typeface="Arial" pitchFamily="34" charset="0"/>
              <a:cs typeface="Arial" pitchFamily="34" charset="0"/>
            </a:endParaRPr>
          </a:p>
        </p:txBody>
      </p:sp>
      <p:pic>
        <p:nvPicPr>
          <p:cNvPr id="7" name="Picture 6" descr="#CrazyPirates Logo.jpg"/>
          <p:cNvPicPr>
            <a:picLocks noChangeAspect="1"/>
          </p:cNvPicPr>
          <p:nvPr/>
        </p:nvPicPr>
        <p:blipFill>
          <a:blip r:embed="rId2" cstate="print"/>
          <a:stretch>
            <a:fillRect/>
          </a:stretch>
        </p:blipFill>
        <p:spPr>
          <a:xfrm>
            <a:off x="7522464" y="13648"/>
            <a:ext cx="1621536" cy="1828800"/>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257784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20940" cy="548640"/>
          </a:xfrm>
        </p:spPr>
        <p:txBody>
          <a:bodyPr/>
          <a:lstStyle/>
          <a:p>
            <a:pPr algn="ctr"/>
            <a:r>
              <a:rPr lang="en-US" b="1" i="1" dirty="0">
                <a:latin typeface="Arial" pitchFamily="34" charset="0"/>
                <a:cs typeface="Arial" pitchFamily="34" charset="0"/>
              </a:rPr>
              <a:t>Achievements</a:t>
            </a:r>
            <a:endParaRPr lang="en-IN" b="1" i="1" dirty="0">
              <a:latin typeface="Arial" pitchFamily="34" charset="0"/>
              <a:cs typeface="Arial" pitchFamily="34" charset="0"/>
            </a:endParaRPr>
          </a:p>
        </p:txBody>
      </p:sp>
      <p:sp>
        <p:nvSpPr>
          <p:cNvPr id="3" name="Content Placeholder 2"/>
          <p:cNvSpPr>
            <a:spLocks noGrp="1"/>
          </p:cNvSpPr>
          <p:nvPr>
            <p:ph idx="1"/>
          </p:nvPr>
        </p:nvSpPr>
        <p:spPr>
          <a:xfrm>
            <a:off x="23884" y="609600"/>
            <a:ext cx="9120116" cy="4690572"/>
          </a:xfrm>
        </p:spPr>
        <p:txBody>
          <a:bodyPr numCol="2">
            <a:normAutofit/>
          </a:bodyPr>
          <a:lstStyle/>
          <a:p>
            <a:pPr marL="285750" indent="-285750">
              <a:lnSpc>
                <a:spcPct val="120000"/>
              </a:lnSpc>
              <a:buFont typeface="Wingdings" pitchFamily="2" charset="2"/>
              <a:buChar char="§"/>
            </a:pPr>
            <a:r>
              <a:rPr lang="en-US" dirty="0" smtClean="0"/>
              <a:t>SEASON #GA2</a:t>
            </a:r>
          </a:p>
          <a:p>
            <a:pPr marL="285750" indent="-285750">
              <a:lnSpc>
                <a:spcPct val="120000"/>
              </a:lnSpc>
              <a:buFont typeface="Wingdings" pitchFamily="2" charset="2"/>
              <a:buChar char="§"/>
            </a:pPr>
            <a:endParaRPr lang="en-US" dirty="0"/>
          </a:p>
          <a:p>
            <a:pPr marL="285750" indent="-285750">
              <a:lnSpc>
                <a:spcPct val="120000"/>
              </a:lnSpc>
              <a:buFont typeface="Wingdings" pitchFamily="2" charset="2"/>
              <a:buChar char="§"/>
            </a:pPr>
            <a:endParaRPr lang="en-US" dirty="0" smtClean="0"/>
          </a:p>
          <a:p>
            <a:pPr marL="285750" indent="-285750">
              <a:lnSpc>
                <a:spcPct val="120000"/>
              </a:lnSpc>
              <a:buFont typeface="Wingdings" pitchFamily="2" charset="2"/>
              <a:buChar char="§"/>
            </a:pPr>
            <a:endParaRPr lang="en-US" dirty="0"/>
          </a:p>
          <a:p>
            <a:pPr marL="285750" indent="-285750">
              <a:lnSpc>
                <a:spcPct val="120000"/>
              </a:lnSpc>
              <a:buFont typeface="Wingdings" pitchFamily="2" charset="2"/>
              <a:buChar char="§"/>
            </a:pPr>
            <a:endParaRPr lang="en-US" dirty="0" smtClean="0"/>
          </a:p>
          <a:p>
            <a:pPr marL="285750" indent="-285750">
              <a:lnSpc>
                <a:spcPct val="120000"/>
              </a:lnSpc>
              <a:buFont typeface="Wingdings" pitchFamily="2" charset="2"/>
              <a:buChar char="§"/>
            </a:pPr>
            <a:r>
              <a:rPr lang="en-US" dirty="0" smtClean="0"/>
              <a:t>SEASON #GA3</a:t>
            </a:r>
          </a:p>
          <a:p>
            <a:pPr marL="0" indent="0">
              <a:lnSpc>
                <a:spcPct val="120000"/>
              </a:lnSpc>
            </a:pPr>
            <a:endParaRPr lang="en-US" dirty="0" smtClean="0"/>
          </a:p>
          <a:p>
            <a:pPr marL="0" indent="0">
              <a:lnSpc>
                <a:spcPct val="120000"/>
              </a:lnSpc>
            </a:pPr>
            <a:endParaRPr lang="en-US" dirty="0"/>
          </a:p>
          <a:p>
            <a:pPr marL="0" indent="0">
              <a:lnSpc>
                <a:spcPct val="120000"/>
              </a:lnSpc>
            </a:pPr>
            <a:endParaRPr lang="en-US" dirty="0" smtClean="0"/>
          </a:p>
          <a:p>
            <a:pPr marL="0" indent="0">
              <a:lnSpc>
                <a:spcPct val="120000"/>
              </a:lnSpc>
            </a:pPr>
            <a:endParaRPr lang="en-US" dirty="0"/>
          </a:p>
          <a:p>
            <a:pPr marL="0" indent="0">
              <a:lnSpc>
                <a:spcPct val="120000"/>
              </a:lnSpc>
            </a:pPr>
            <a:endParaRPr lang="en-US" dirty="0" smtClean="0"/>
          </a:p>
          <a:p>
            <a:pPr marL="285750" indent="-285750">
              <a:lnSpc>
                <a:spcPct val="120000"/>
              </a:lnSpc>
              <a:buFont typeface="Wingdings" pitchFamily="2" charset="2"/>
              <a:buChar char="§"/>
            </a:pPr>
            <a:r>
              <a:rPr lang="en-US" dirty="0" smtClean="0"/>
              <a:t>SEASON #GA4</a:t>
            </a:r>
            <a:r>
              <a:rPr lang="en-US" dirty="0"/>
              <a:t> </a:t>
            </a:r>
            <a:endParaRPr lang="en-US" dirty="0" smtClean="0"/>
          </a:p>
          <a:p>
            <a:pPr marL="285750" indent="-285750">
              <a:lnSpc>
                <a:spcPct val="120000"/>
              </a:lnSpc>
              <a:buFont typeface="Wingdings" pitchFamily="2" charset="2"/>
              <a:buChar char="§"/>
            </a:pPr>
            <a:endParaRPr lang="en-US" dirty="0"/>
          </a:p>
          <a:p>
            <a:pPr marL="0" indent="0">
              <a:lnSpc>
                <a:spcPct val="120000"/>
              </a:lnSpc>
            </a:pPr>
            <a:endParaRPr lang="en-US" dirty="0" smtClean="0"/>
          </a:p>
          <a:p>
            <a:pPr marL="0" indent="0">
              <a:lnSpc>
                <a:spcPct val="120000"/>
              </a:lnSpc>
            </a:pPr>
            <a:endParaRPr lang="en-US" dirty="0" smtClean="0"/>
          </a:p>
          <a:p>
            <a:pPr marL="285750" indent="-285750">
              <a:lnSpc>
                <a:spcPct val="120000"/>
              </a:lnSpc>
              <a:buFont typeface="Wingdings" pitchFamily="2" charset="2"/>
              <a:buChar char="§"/>
            </a:pPr>
            <a:r>
              <a:rPr lang="en-US" dirty="0"/>
              <a:t>SEASON #</a:t>
            </a:r>
            <a:r>
              <a:rPr lang="en-US" dirty="0" smtClean="0"/>
              <a:t>GA5</a:t>
            </a:r>
            <a:endParaRPr lang="en-IN" dirty="0"/>
          </a:p>
          <a:p>
            <a:pPr marL="0" indent="0">
              <a:lnSpc>
                <a:spcPct val="120000"/>
              </a:lnSpc>
            </a:pPr>
            <a:endParaRPr lang="en-IN" dirty="0"/>
          </a:p>
          <a:p>
            <a:pPr>
              <a:lnSpc>
                <a:spcPct val="120000"/>
              </a:lnSpc>
              <a:buFont typeface="Arial" pitchFamily="34" charset="0"/>
              <a:buChar char="•"/>
            </a:pPr>
            <a:endParaRPr lang="en-IN" dirty="0"/>
          </a:p>
        </p:txBody>
      </p:sp>
      <p:sp>
        <p:nvSpPr>
          <p:cNvPr id="5" name="Rectangle 4"/>
          <p:cNvSpPr/>
          <p:nvPr/>
        </p:nvSpPr>
        <p:spPr>
          <a:xfrm>
            <a:off x="0" y="914400"/>
            <a:ext cx="4572000" cy="1685077"/>
          </a:xfrm>
          <a:prstGeom prst="rect">
            <a:avLst/>
          </a:prstGeom>
        </p:spPr>
        <p:txBody>
          <a:bodyPr wrap="square">
            <a:spAutoFit/>
          </a:bodyPr>
          <a:lstStyle/>
          <a:p>
            <a:pPr marL="458788" lvl="1" indent="-285750">
              <a:lnSpc>
                <a:spcPct val="120000"/>
              </a:lnSpc>
              <a:spcBef>
                <a:spcPts val="300"/>
              </a:spcBef>
              <a:buClr>
                <a:srgbClr val="FFFF00"/>
              </a:buClr>
              <a:buFont typeface="Wingdings" pitchFamily="2" charset="2"/>
              <a:buChar char="§"/>
            </a:pPr>
            <a:r>
              <a:rPr lang="en-US" sz="1600" dirty="0">
                <a:solidFill>
                  <a:srgbClr val="000000"/>
                </a:solidFill>
              </a:rPr>
              <a:t>U-19 Runners up in the Services Cup </a:t>
            </a:r>
            <a:r>
              <a:rPr lang="en-US" sz="1600" dirty="0" smtClean="0">
                <a:solidFill>
                  <a:srgbClr val="000000"/>
                </a:solidFill>
              </a:rPr>
              <a:t> friendly </a:t>
            </a:r>
            <a:r>
              <a:rPr lang="en-US" sz="1600" dirty="0">
                <a:solidFill>
                  <a:srgbClr val="000000"/>
                </a:solidFill>
              </a:rPr>
              <a:t>on 4th of April 2015</a:t>
            </a:r>
          </a:p>
          <a:p>
            <a:pPr marL="458788" lvl="1" indent="-285750">
              <a:lnSpc>
                <a:spcPct val="120000"/>
              </a:lnSpc>
              <a:spcBef>
                <a:spcPts val="300"/>
              </a:spcBef>
              <a:buClr>
                <a:srgbClr val="FFFF00"/>
              </a:buClr>
              <a:buFont typeface="Wingdings" pitchFamily="2" charset="2"/>
              <a:buChar char="§"/>
            </a:pPr>
            <a:r>
              <a:rPr lang="en-US" sz="1600" dirty="0">
                <a:solidFill>
                  <a:srgbClr val="000000"/>
                </a:solidFill>
              </a:rPr>
              <a:t>Senior Men's Category - Winners GTL16</a:t>
            </a:r>
          </a:p>
          <a:p>
            <a:pPr marL="458788" lvl="1" indent="-285750">
              <a:lnSpc>
                <a:spcPct val="120000"/>
              </a:lnSpc>
              <a:spcBef>
                <a:spcPts val="300"/>
              </a:spcBef>
              <a:buClr>
                <a:srgbClr val="FFFF00"/>
              </a:buClr>
              <a:buFont typeface="Wingdings" pitchFamily="2" charset="2"/>
              <a:buChar char="§"/>
            </a:pPr>
            <a:r>
              <a:rPr lang="en-US" sz="1600" dirty="0">
                <a:solidFill>
                  <a:srgbClr val="000000"/>
                </a:solidFill>
              </a:rPr>
              <a:t>Senior Women's Category-Winners GTL16</a:t>
            </a:r>
          </a:p>
          <a:p>
            <a:pPr marL="458788" lvl="1" indent="-285750">
              <a:lnSpc>
                <a:spcPct val="120000"/>
              </a:lnSpc>
              <a:spcBef>
                <a:spcPts val="300"/>
              </a:spcBef>
              <a:buClr>
                <a:srgbClr val="FFFF00"/>
              </a:buClr>
              <a:buFont typeface="Wingdings" pitchFamily="2" charset="2"/>
              <a:buChar char="§"/>
            </a:pPr>
            <a:r>
              <a:rPr lang="en-US" sz="1600" dirty="0">
                <a:solidFill>
                  <a:srgbClr val="000000"/>
                </a:solidFill>
              </a:rPr>
              <a:t>Senior Mix Category - Winners GTL16 </a:t>
            </a:r>
            <a:endParaRPr lang="en-IN" dirty="0"/>
          </a:p>
        </p:txBody>
      </p:sp>
      <p:sp>
        <p:nvSpPr>
          <p:cNvPr id="6" name="Rectangle 5"/>
          <p:cNvSpPr/>
          <p:nvPr/>
        </p:nvSpPr>
        <p:spPr>
          <a:xfrm>
            <a:off x="0" y="2871249"/>
            <a:ext cx="4572000" cy="1969770"/>
          </a:xfrm>
          <a:prstGeom prst="rect">
            <a:avLst/>
          </a:prstGeom>
        </p:spPr>
        <p:txBody>
          <a:bodyPr wrap="square">
            <a:spAutoFit/>
          </a:bodyPr>
          <a:lstStyle/>
          <a:p>
            <a:pPr marL="381000" lvl="1" indent="-285750">
              <a:spcBef>
                <a:spcPts val="300"/>
              </a:spcBef>
              <a:buClr>
                <a:srgbClr val="FFFF00"/>
              </a:buClr>
              <a:buFont typeface="Wingdings" pitchFamily="2" charset="2"/>
              <a:buChar char="§"/>
            </a:pPr>
            <a:r>
              <a:rPr lang="en-US" sz="1600" dirty="0">
                <a:solidFill>
                  <a:srgbClr val="000000"/>
                </a:solidFill>
              </a:rPr>
              <a:t>Senior </a:t>
            </a:r>
            <a:r>
              <a:rPr lang="en-US" sz="1600" dirty="0" smtClean="0">
                <a:solidFill>
                  <a:srgbClr val="000000"/>
                </a:solidFill>
              </a:rPr>
              <a:t>Women's Category-Winners   Halloween </a:t>
            </a:r>
            <a:r>
              <a:rPr lang="en-US" sz="1600" dirty="0">
                <a:solidFill>
                  <a:srgbClr val="000000"/>
                </a:solidFill>
              </a:rPr>
              <a:t>Touch </a:t>
            </a:r>
            <a:r>
              <a:rPr lang="en-US" sz="1600" dirty="0" smtClean="0">
                <a:solidFill>
                  <a:srgbClr val="000000"/>
                </a:solidFill>
              </a:rPr>
              <a:t>2016</a:t>
            </a:r>
          </a:p>
          <a:p>
            <a:pPr marL="381000" lvl="1" indent="-285750">
              <a:spcBef>
                <a:spcPts val="300"/>
              </a:spcBef>
              <a:buClr>
                <a:srgbClr val="FFFF00"/>
              </a:buClr>
              <a:buFont typeface="Wingdings" pitchFamily="2" charset="2"/>
              <a:buChar char="§"/>
            </a:pPr>
            <a:r>
              <a:rPr lang="en-US" sz="1600" dirty="0" smtClean="0">
                <a:solidFill>
                  <a:srgbClr val="000000"/>
                </a:solidFill>
              </a:rPr>
              <a:t>Senior </a:t>
            </a:r>
            <a:r>
              <a:rPr lang="en-US" sz="1600" dirty="0">
                <a:solidFill>
                  <a:srgbClr val="000000"/>
                </a:solidFill>
              </a:rPr>
              <a:t>Mix Category - Halloween Touch </a:t>
            </a:r>
            <a:r>
              <a:rPr lang="en-US" sz="1600" dirty="0" smtClean="0">
                <a:solidFill>
                  <a:srgbClr val="000000"/>
                </a:solidFill>
              </a:rPr>
              <a:t>2016</a:t>
            </a:r>
          </a:p>
          <a:p>
            <a:pPr marL="381000" lvl="1" indent="-285750">
              <a:spcBef>
                <a:spcPts val="300"/>
              </a:spcBef>
              <a:buClr>
                <a:srgbClr val="FFFF00"/>
              </a:buClr>
              <a:buFont typeface="Wingdings" pitchFamily="2" charset="2"/>
              <a:buChar char="§"/>
            </a:pPr>
            <a:r>
              <a:rPr lang="en-US" sz="1600" dirty="0" smtClean="0">
                <a:solidFill>
                  <a:srgbClr val="000000"/>
                </a:solidFill>
              </a:rPr>
              <a:t>Runners </a:t>
            </a:r>
            <a:r>
              <a:rPr lang="en-US" sz="1600" dirty="0">
                <a:solidFill>
                  <a:srgbClr val="000000"/>
                </a:solidFill>
              </a:rPr>
              <a:t>up U-13 Girls Halloween Touch </a:t>
            </a:r>
            <a:r>
              <a:rPr lang="en-US" sz="1600" dirty="0" smtClean="0">
                <a:solidFill>
                  <a:srgbClr val="000000"/>
                </a:solidFill>
              </a:rPr>
              <a:t>2016</a:t>
            </a:r>
          </a:p>
          <a:p>
            <a:pPr marL="381000" lvl="1" indent="-285750">
              <a:spcBef>
                <a:spcPts val="300"/>
              </a:spcBef>
              <a:buClr>
                <a:srgbClr val="FFFF00"/>
              </a:buClr>
              <a:buFont typeface="Wingdings" pitchFamily="2" charset="2"/>
              <a:buChar char="§"/>
            </a:pPr>
            <a:r>
              <a:rPr lang="en-US" sz="1600" dirty="0" smtClean="0">
                <a:solidFill>
                  <a:srgbClr val="000000"/>
                </a:solidFill>
              </a:rPr>
              <a:t>Runners </a:t>
            </a:r>
            <a:r>
              <a:rPr lang="en-US" sz="1600" dirty="0">
                <a:solidFill>
                  <a:srgbClr val="000000"/>
                </a:solidFill>
              </a:rPr>
              <a:t>up U-13 MIX Halloween Touch </a:t>
            </a:r>
            <a:r>
              <a:rPr lang="en-US" sz="1600" dirty="0" smtClean="0">
                <a:solidFill>
                  <a:srgbClr val="000000"/>
                </a:solidFill>
              </a:rPr>
              <a:t>2016</a:t>
            </a:r>
          </a:p>
          <a:p>
            <a:pPr marL="381000" lvl="1" indent="-285750">
              <a:spcBef>
                <a:spcPts val="300"/>
              </a:spcBef>
              <a:buClr>
                <a:srgbClr val="FFFF00"/>
              </a:buClr>
              <a:buFont typeface="Wingdings" pitchFamily="2" charset="2"/>
              <a:buChar char="§"/>
            </a:pPr>
            <a:r>
              <a:rPr lang="en-US" sz="1600" dirty="0" smtClean="0">
                <a:solidFill>
                  <a:srgbClr val="000000"/>
                </a:solidFill>
              </a:rPr>
              <a:t>Senior </a:t>
            </a:r>
            <a:r>
              <a:rPr lang="en-US" sz="1600" dirty="0">
                <a:solidFill>
                  <a:srgbClr val="000000"/>
                </a:solidFill>
              </a:rPr>
              <a:t>Mix Category Winners Carnival Touch 2016</a:t>
            </a:r>
            <a:endParaRPr lang="en-IN" sz="1600" dirty="0">
              <a:solidFill>
                <a:srgbClr val="000000"/>
              </a:solidFill>
            </a:endParaRPr>
          </a:p>
        </p:txBody>
      </p:sp>
      <p:sp>
        <p:nvSpPr>
          <p:cNvPr id="8" name="Rectangle 7"/>
          <p:cNvSpPr/>
          <p:nvPr/>
        </p:nvSpPr>
        <p:spPr>
          <a:xfrm>
            <a:off x="4636827" y="914400"/>
            <a:ext cx="4572000" cy="1081322"/>
          </a:xfrm>
          <a:prstGeom prst="rect">
            <a:avLst/>
          </a:prstGeom>
        </p:spPr>
        <p:txBody>
          <a:bodyPr wrap="square">
            <a:spAutoFit/>
          </a:bodyPr>
          <a:lstStyle/>
          <a:p>
            <a:pPr marL="342900" lvl="0" indent="-342900">
              <a:lnSpc>
                <a:spcPct val="120000"/>
              </a:lnSpc>
              <a:spcBef>
                <a:spcPts val="800"/>
              </a:spcBef>
              <a:buClr>
                <a:schemeClr val="accent2"/>
              </a:buClr>
              <a:buFont typeface="Wingdings" pitchFamily="2" charset="2"/>
              <a:buChar char="§"/>
            </a:pPr>
            <a:r>
              <a:rPr lang="en-US" sz="1600" dirty="0">
                <a:solidFill>
                  <a:srgbClr val="000000"/>
                </a:solidFill>
              </a:rPr>
              <a:t>Senior </a:t>
            </a:r>
            <a:r>
              <a:rPr lang="en-US" sz="1600" dirty="0" smtClean="0">
                <a:solidFill>
                  <a:srgbClr val="000000"/>
                </a:solidFill>
              </a:rPr>
              <a:t>Women winners  </a:t>
            </a:r>
            <a:r>
              <a:rPr lang="en-US" sz="1600" dirty="0">
                <a:solidFill>
                  <a:srgbClr val="000000"/>
                </a:solidFill>
              </a:rPr>
              <a:t>for all </a:t>
            </a:r>
            <a:r>
              <a:rPr lang="en-US" sz="1600" dirty="0" smtClean="0">
                <a:solidFill>
                  <a:srgbClr val="000000"/>
                </a:solidFill>
              </a:rPr>
              <a:t>Friendly</a:t>
            </a:r>
          </a:p>
          <a:p>
            <a:pPr marL="342900" lvl="0" indent="-342900">
              <a:lnSpc>
                <a:spcPct val="120000"/>
              </a:lnSpc>
              <a:spcBef>
                <a:spcPts val="800"/>
              </a:spcBef>
              <a:buClr>
                <a:schemeClr val="accent2"/>
              </a:buClr>
              <a:buFont typeface="Wingdings" pitchFamily="2" charset="2"/>
              <a:buChar char="§"/>
            </a:pPr>
            <a:r>
              <a:rPr lang="en-US" sz="1600" dirty="0" smtClean="0">
                <a:solidFill>
                  <a:srgbClr val="000000"/>
                </a:solidFill>
              </a:rPr>
              <a:t>Social </a:t>
            </a:r>
            <a:r>
              <a:rPr lang="en-US" sz="1600" dirty="0">
                <a:solidFill>
                  <a:srgbClr val="000000"/>
                </a:solidFill>
              </a:rPr>
              <a:t>Media Championship 2017 for the month of J</a:t>
            </a:r>
            <a:r>
              <a:rPr lang="en-US" sz="1600" dirty="0" smtClean="0">
                <a:solidFill>
                  <a:srgbClr val="000000"/>
                </a:solidFill>
              </a:rPr>
              <a:t>une-</a:t>
            </a:r>
            <a:r>
              <a:rPr lang="en-US" sz="1600" dirty="0" err="1" smtClean="0">
                <a:solidFill>
                  <a:srgbClr val="000000"/>
                </a:solidFill>
              </a:rPr>
              <a:t>july</a:t>
            </a:r>
            <a:endParaRPr lang="en-IN" sz="1600" dirty="0">
              <a:solidFill>
                <a:srgbClr val="000000"/>
              </a:solidFill>
            </a:endParaRPr>
          </a:p>
        </p:txBody>
      </p:sp>
      <p:sp>
        <p:nvSpPr>
          <p:cNvPr id="7" name="Rectangle 6"/>
          <p:cNvSpPr/>
          <p:nvPr/>
        </p:nvSpPr>
        <p:spPr>
          <a:xfrm>
            <a:off x="4810836" y="2599477"/>
            <a:ext cx="4572000" cy="361125"/>
          </a:xfrm>
          <a:prstGeom prst="rect">
            <a:avLst/>
          </a:prstGeom>
        </p:spPr>
        <p:txBody>
          <a:bodyPr wrap="square">
            <a:spAutoFit/>
          </a:bodyPr>
          <a:lstStyle/>
          <a:p>
            <a:pPr marL="342900" lvl="0" indent="-342900">
              <a:lnSpc>
                <a:spcPct val="120000"/>
              </a:lnSpc>
              <a:spcBef>
                <a:spcPts val="800"/>
              </a:spcBef>
              <a:buClr>
                <a:schemeClr val="accent2"/>
              </a:buClr>
              <a:buFont typeface="Wingdings" pitchFamily="2" charset="2"/>
              <a:buChar char="§"/>
            </a:pPr>
            <a:r>
              <a:rPr lang="en-US" sz="1600" dirty="0" smtClean="0">
                <a:solidFill>
                  <a:srgbClr val="000000"/>
                </a:solidFill>
              </a:rPr>
              <a:t>U-18 boys </a:t>
            </a:r>
            <a:r>
              <a:rPr lang="en-US" sz="1600" dirty="0" err="1" smtClean="0">
                <a:solidFill>
                  <a:srgbClr val="000000"/>
                </a:solidFill>
              </a:rPr>
              <a:t>Veritaz</a:t>
            </a:r>
            <a:r>
              <a:rPr lang="en-US" sz="1600" dirty="0" smtClean="0">
                <a:solidFill>
                  <a:srgbClr val="000000"/>
                </a:solidFill>
              </a:rPr>
              <a:t> cup winners 2018</a:t>
            </a:r>
          </a:p>
        </p:txBody>
      </p:sp>
    </p:spTree>
    <p:extLst>
      <p:ext uri="{BB962C8B-B14F-4D97-AF65-F5344CB8AC3E}">
        <p14:creationId xmlns:p14="http://schemas.microsoft.com/office/powerpoint/2010/main" val="2490506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575" y="51179"/>
            <a:ext cx="7520940" cy="548640"/>
          </a:xfrm>
        </p:spPr>
        <p:txBody>
          <a:bodyPr/>
          <a:lstStyle/>
          <a:p>
            <a:r>
              <a:rPr lang="en-US" sz="3600" b="1" i="1" dirty="0" smtClean="0">
                <a:latin typeface="Arial" pitchFamily="34" charset="0"/>
                <a:cs typeface="Arial" pitchFamily="34" charset="0"/>
              </a:rPr>
              <a:t>Statistics</a:t>
            </a:r>
            <a:endParaRPr lang="en-IN" sz="3600" b="1" i="1"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4137536415"/>
              </p:ext>
            </p:extLst>
          </p:nvPr>
        </p:nvGraphicFramePr>
        <p:xfrm>
          <a:off x="2133600" y="304800"/>
          <a:ext cx="6781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razyPirates Logo.jpg"/>
          <p:cNvPicPr>
            <a:picLocks noChangeAspect="1"/>
          </p:cNvPicPr>
          <p:nvPr/>
        </p:nvPicPr>
        <p:blipFill>
          <a:blip r:embed="rId7" cstate="print"/>
          <a:stretch>
            <a:fillRect/>
          </a:stretch>
        </p:blipFill>
        <p:spPr>
          <a:xfrm>
            <a:off x="0" y="-19334"/>
            <a:ext cx="1621536" cy="1828800"/>
          </a:xfrm>
          <a:prstGeom prst="rect">
            <a:avLst/>
          </a:prstGeom>
          <a:effectLst>
            <a:reflection blurRad="6350" stA="50000" endA="300" endPos="90000" dir="5400000" sy="-100000" algn="bl" rotWithShape="0"/>
          </a:effectLst>
        </p:spPr>
      </p:pic>
      <p:pic>
        <p:nvPicPr>
          <p:cNvPr id="8" name="Picture 7" descr="facebook-icon-preview-1-400x400.png"/>
          <p:cNvPicPr/>
          <p:nvPr/>
        </p:nvPicPr>
        <p:blipFill>
          <a:blip r:embed="rId8" cstate="print"/>
          <a:srcRect l="16814" t="17318" r="17281" b="17039"/>
          <a:stretch>
            <a:fillRect/>
          </a:stretch>
        </p:blipFill>
        <p:spPr>
          <a:xfrm>
            <a:off x="6487249" y="2742565"/>
            <a:ext cx="650557" cy="660082"/>
          </a:xfrm>
          <a:prstGeom prst="rect">
            <a:avLst/>
          </a:prstGeom>
        </p:spPr>
      </p:pic>
      <p:pic>
        <p:nvPicPr>
          <p:cNvPr id="9" name="Picture 8" descr="ig-logo-email.png"/>
          <p:cNvPicPr/>
          <p:nvPr/>
        </p:nvPicPr>
        <p:blipFill>
          <a:blip r:embed="rId9" cstate="print"/>
          <a:stretch>
            <a:fillRect/>
          </a:stretch>
        </p:blipFill>
        <p:spPr>
          <a:xfrm>
            <a:off x="7150316" y="2742565"/>
            <a:ext cx="660082" cy="660082"/>
          </a:xfrm>
          <a:prstGeom prst="rect">
            <a:avLst/>
          </a:prstGeom>
        </p:spPr>
      </p:pic>
      <p:pic>
        <p:nvPicPr>
          <p:cNvPr id="10" name="Picture 9" descr="twitter_318-136405.jpg"/>
          <p:cNvPicPr/>
          <p:nvPr/>
        </p:nvPicPr>
        <p:blipFill>
          <a:blip r:embed="rId10" cstate="print"/>
          <a:stretch>
            <a:fillRect/>
          </a:stretch>
        </p:blipFill>
        <p:spPr>
          <a:xfrm>
            <a:off x="7810398" y="2742565"/>
            <a:ext cx="692150" cy="660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062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60" y="1905000"/>
            <a:ext cx="7520940" cy="1199866"/>
          </a:xfrm>
        </p:spPr>
        <p:txBody>
          <a:bodyPr/>
          <a:lstStyle/>
          <a:p>
            <a:pPr algn="ctr"/>
            <a:r>
              <a:rPr lang="en-IN" b="1" i="1" dirty="0" smtClean="0">
                <a:latin typeface="Arial" pitchFamily="34" charset="0"/>
                <a:cs typeface="Arial" pitchFamily="34" charset="0"/>
              </a:rPr>
              <a:t>All the talent in the world won’t take us anywhere without all our </a:t>
            </a:r>
            <a:r>
              <a:rPr lang="en-IN" b="1" i="1" dirty="0" smtClean="0">
                <a:ln>
                  <a:solidFill>
                    <a:schemeClr val="tx1"/>
                  </a:solidFill>
                </a:ln>
                <a:solidFill>
                  <a:srgbClr val="FFFF00"/>
                </a:solidFill>
                <a:latin typeface="Arial" pitchFamily="34" charset="0"/>
                <a:cs typeface="Arial" pitchFamily="34" charset="0"/>
              </a:rPr>
              <a:t>pirates</a:t>
            </a:r>
            <a:r>
              <a:rPr lang="en-IN" b="1" i="1" dirty="0" smtClean="0">
                <a:latin typeface="Arial" pitchFamily="34" charset="0"/>
                <a:cs typeface="Arial" pitchFamily="34" charset="0"/>
              </a:rPr>
              <a:t> </a:t>
            </a:r>
            <a:endParaRPr lang="en-IN" b="1" i="1" dirty="0">
              <a:latin typeface="Arial" pitchFamily="34" charset="0"/>
              <a:cs typeface="Arial" pitchFamily="34" charset="0"/>
            </a:endParaRPr>
          </a:p>
        </p:txBody>
      </p:sp>
      <p:pic>
        <p:nvPicPr>
          <p:cNvPr id="4" name="Picture 3" descr="#CrazyPirates Logo.jpg"/>
          <p:cNvPicPr>
            <a:picLocks noChangeAspect="1"/>
          </p:cNvPicPr>
          <p:nvPr/>
        </p:nvPicPr>
        <p:blipFill>
          <a:blip r:embed="rId2" cstate="print"/>
          <a:stretch>
            <a:fillRect/>
          </a:stretch>
        </p:blipFill>
        <p:spPr>
          <a:xfrm>
            <a:off x="0" y="-19334"/>
            <a:ext cx="1621536" cy="1828800"/>
          </a:xfrm>
          <a:prstGeom prst="rect">
            <a:avLst/>
          </a:prstGeom>
          <a:effectLst>
            <a:reflection blurRad="6350" stA="50000" endA="300" endPos="90000" dir="5400000" sy="-100000" algn="bl" rotWithShape="0"/>
          </a:effectLst>
        </p:spPr>
      </p:pic>
      <p:sp>
        <p:nvSpPr>
          <p:cNvPr id="5" name="TextBox 4"/>
          <p:cNvSpPr txBox="1"/>
          <p:nvPr/>
        </p:nvSpPr>
        <p:spPr>
          <a:xfrm>
            <a:off x="3467669" y="3052549"/>
            <a:ext cx="3352800" cy="523220"/>
          </a:xfrm>
          <a:prstGeom prst="rect">
            <a:avLst/>
          </a:prstGeom>
          <a:noFill/>
        </p:spPr>
        <p:txBody>
          <a:bodyPr wrap="square" rtlCol="0">
            <a:spAutoFit/>
          </a:bodyPr>
          <a:lstStyle/>
          <a:p>
            <a:pPr algn="ctr"/>
            <a:r>
              <a:rPr lang="en-IN"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#WEARECRAZY</a:t>
            </a:r>
            <a:endParaRPr lang="en-IN"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730375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rgbClr val="000000"/>
      </a:dk1>
      <a:lt1>
        <a:srgbClr val="FFFFFF"/>
      </a:lt1>
      <a:dk2>
        <a:srgbClr val="000000"/>
      </a:dk2>
      <a:lt2>
        <a:srgbClr val="CDD7D9"/>
      </a:lt2>
      <a:accent1>
        <a:srgbClr val="797B7E"/>
      </a:accent1>
      <a:accent2>
        <a:srgbClr val="FFFF00"/>
      </a:accent2>
      <a:accent3>
        <a:srgbClr val="000000"/>
      </a:accent3>
      <a:accent4>
        <a:srgbClr val="FF0000"/>
      </a:accent4>
      <a:accent5>
        <a:srgbClr val="FF0000"/>
      </a:accent5>
      <a:accent6>
        <a:srgbClr val="FF0000"/>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367</Words>
  <Application>Microsoft Office PowerPoint</Application>
  <PresentationFormat>On-screen Show (4:3)</PresentationFormat>
  <Paragraphs>53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Angles</vt:lpstr>
      <vt:lpstr>CRAZY PIRATES</vt:lpstr>
      <vt:lpstr>Brief about us </vt:lpstr>
      <vt:lpstr>Our approach</vt:lpstr>
      <vt:lpstr>vision </vt:lpstr>
      <vt:lpstr>Achievements</vt:lpstr>
      <vt:lpstr>Statistics</vt:lpstr>
      <vt:lpstr>All the talent in the world won’t take us anywhere without all our pirates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CRAZY PIRATES</dc:title>
  <dc:creator>glendica noronha</dc:creator>
  <cp:lastModifiedBy>glendica noronha</cp:lastModifiedBy>
  <cp:revision>29</cp:revision>
  <dcterms:created xsi:type="dcterms:W3CDTF">2006-08-16T00:00:00Z</dcterms:created>
  <dcterms:modified xsi:type="dcterms:W3CDTF">2018-09-12T08:34:43Z</dcterms:modified>
</cp:coreProperties>
</file>